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30"/>
  </p:notesMasterIdLst>
  <p:handoutMasterIdLst>
    <p:handoutMasterId r:id="rId31"/>
  </p:handoutMasterIdLst>
  <p:sldIdLst>
    <p:sldId id="260" r:id="rId5"/>
    <p:sldId id="256" r:id="rId6"/>
    <p:sldId id="289" r:id="rId7"/>
    <p:sldId id="288" r:id="rId8"/>
    <p:sldId id="259" r:id="rId9"/>
    <p:sldId id="282" r:id="rId10"/>
    <p:sldId id="276" r:id="rId11"/>
    <p:sldId id="278" r:id="rId12"/>
    <p:sldId id="277" r:id="rId13"/>
    <p:sldId id="279" r:id="rId14"/>
    <p:sldId id="283" r:id="rId15"/>
    <p:sldId id="281" r:id="rId16"/>
    <p:sldId id="280" r:id="rId17"/>
    <p:sldId id="271" r:id="rId18"/>
    <p:sldId id="273" r:id="rId19"/>
    <p:sldId id="262" r:id="rId20"/>
    <p:sldId id="270" r:id="rId21"/>
    <p:sldId id="285" r:id="rId22"/>
    <p:sldId id="286" r:id="rId23"/>
    <p:sldId id="306" r:id="rId24"/>
    <p:sldId id="307" r:id="rId25"/>
    <p:sldId id="308" r:id="rId26"/>
    <p:sldId id="309" r:id="rId27"/>
    <p:sldId id="291" r:id="rId28"/>
    <p:sldId id="310" r:id="rId29"/>
  </p:sldIdLst>
  <p:sldSz cx="12192000" cy="6858000"/>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5pPr>
    <a:lvl6pPr marL="2286000" algn="l" defTabSz="914400" rtl="0" eaLnBrk="1" latinLnBrk="0" hangingPunct="1">
      <a:defRPr sz="2800" kern="1200">
        <a:solidFill>
          <a:schemeClr val="tx1"/>
        </a:solidFill>
        <a:latin typeface="Arial" charset="0"/>
        <a:ea typeface="ＭＳ Ｐゴシック" pitchFamily="1" charset="-128"/>
        <a:cs typeface="+mn-cs"/>
      </a:defRPr>
    </a:lvl6pPr>
    <a:lvl7pPr marL="2743200" algn="l" defTabSz="914400" rtl="0" eaLnBrk="1" latinLnBrk="0" hangingPunct="1">
      <a:defRPr sz="2800" kern="1200">
        <a:solidFill>
          <a:schemeClr val="tx1"/>
        </a:solidFill>
        <a:latin typeface="Arial" charset="0"/>
        <a:ea typeface="ＭＳ Ｐゴシック" pitchFamily="1" charset="-128"/>
        <a:cs typeface="+mn-cs"/>
      </a:defRPr>
    </a:lvl7pPr>
    <a:lvl8pPr marL="3200400" algn="l" defTabSz="914400" rtl="0" eaLnBrk="1" latinLnBrk="0" hangingPunct="1">
      <a:defRPr sz="2800" kern="1200">
        <a:solidFill>
          <a:schemeClr val="tx1"/>
        </a:solidFill>
        <a:latin typeface="Arial" charset="0"/>
        <a:ea typeface="ＭＳ Ｐゴシック" pitchFamily="1" charset="-128"/>
        <a:cs typeface="+mn-cs"/>
      </a:defRPr>
    </a:lvl8pPr>
    <a:lvl9pPr marL="3657600" algn="l" defTabSz="914400" rtl="0" eaLnBrk="1" latinLnBrk="0" hangingPunct="1">
      <a:defRPr sz="28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A612"/>
    <a:srgbClr val="0E3793"/>
    <a:srgbClr val="2559FF"/>
    <a:srgbClr val="3366FF"/>
    <a:srgbClr val="B1132F"/>
    <a:srgbClr val="40BAB3"/>
    <a:srgbClr val="2D6244"/>
    <a:srgbClr val="94BB1E"/>
    <a:srgbClr val="7E858B"/>
    <a:srgbClr val="8B8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6"/>
    <p:restoredTop sz="82187" autoAdjust="0"/>
  </p:normalViewPr>
  <p:slideViewPr>
    <p:cSldViewPr>
      <p:cViewPr varScale="1">
        <p:scale>
          <a:sx n="72" d="100"/>
          <a:sy n="72" d="100"/>
        </p:scale>
        <p:origin x="1382"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1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2E408EA3-5B62-4EA5-B2C4-277918848C8D}" type="slidenum">
              <a:rPr lang="en-US"/>
              <a:pPr>
                <a:defRPr/>
              </a:pPr>
              <a:t>‹#›</a:t>
            </a:fld>
            <a:endParaRPr lang="en-US"/>
          </a:p>
        </p:txBody>
      </p:sp>
    </p:spTree>
    <p:extLst>
      <p:ext uri="{BB962C8B-B14F-4D97-AF65-F5344CB8AC3E}">
        <p14:creationId xmlns:p14="http://schemas.microsoft.com/office/powerpoint/2010/main" val="110539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BF1D95CF-A65D-4D54-BDE0-7BC24E4ECD63}" type="slidenum">
              <a:rPr lang="en-US"/>
              <a:pPr>
                <a:defRPr/>
              </a:pPr>
              <a:t>‹#›</a:t>
            </a:fld>
            <a:endParaRPr lang="en-US"/>
          </a:p>
        </p:txBody>
      </p:sp>
    </p:spTree>
    <p:extLst>
      <p:ext uri="{BB962C8B-B14F-4D97-AF65-F5344CB8AC3E}">
        <p14:creationId xmlns:p14="http://schemas.microsoft.com/office/powerpoint/2010/main" val="1853671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a:t>
            </a:fld>
            <a:endParaRPr lang="en-US"/>
          </a:p>
        </p:txBody>
      </p:sp>
    </p:spTree>
    <p:extLst>
      <p:ext uri="{BB962C8B-B14F-4D97-AF65-F5344CB8AC3E}">
        <p14:creationId xmlns:p14="http://schemas.microsoft.com/office/powerpoint/2010/main" val="1997725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some sensors look light. Notice the wires,</a:t>
            </a:r>
            <a:r>
              <a:rPr lang="en-US" baseline="0" dirty="0" smtClean="0"/>
              <a:t> </a:t>
            </a:r>
            <a:r>
              <a:rPr lang="en-US" baseline="0" dirty="0" smtClean="0"/>
              <a:t>pins, </a:t>
            </a:r>
            <a:r>
              <a:rPr lang="en-US" baseline="0" dirty="0" smtClean="0"/>
              <a:t>connectors. They all have to be connected to an electronics system.</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10</a:t>
            </a:fld>
            <a:endParaRPr lang="en-US"/>
          </a:p>
        </p:txBody>
      </p:sp>
    </p:spTree>
    <p:extLst>
      <p:ext uri="{BB962C8B-B14F-4D97-AF65-F5344CB8AC3E}">
        <p14:creationId xmlns:p14="http://schemas.microsoft.com/office/powerpoint/2010/main" val="736426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more of the sensors that might be on a vehicle.</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11</a:t>
            </a:fld>
            <a:endParaRPr lang="en-US"/>
          </a:p>
        </p:txBody>
      </p:sp>
    </p:spTree>
    <p:extLst>
      <p:ext uri="{BB962C8B-B14F-4D97-AF65-F5344CB8AC3E}">
        <p14:creationId xmlns:p14="http://schemas.microsoft.com/office/powerpoint/2010/main" val="352401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technologies currently used on roadways.</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12</a:t>
            </a:fld>
            <a:endParaRPr lang="en-US"/>
          </a:p>
        </p:txBody>
      </p:sp>
    </p:spTree>
    <p:extLst>
      <p:ext uri="{BB962C8B-B14F-4D97-AF65-F5344CB8AC3E}">
        <p14:creationId xmlns:p14="http://schemas.microsoft.com/office/powerpoint/2010/main" val="1355713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one type</a:t>
            </a:r>
            <a:r>
              <a:rPr lang="en-US" baseline="0" dirty="0" smtClean="0"/>
              <a:t> of sensor that VDOT uses in its systems, Magnetometers (magnetic field sensors).</a:t>
            </a:r>
          </a:p>
          <a:p>
            <a:endParaRPr lang="en-US" baseline="0" dirty="0" smtClean="0"/>
          </a:p>
          <a:p>
            <a:r>
              <a:rPr lang="en-US" baseline="0" dirty="0" smtClean="0"/>
              <a:t>The sensor shown above is a puck style that would be installed in a drilled out hole in the pavement. </a:t>
            </a:r>
            <a:r>
              <a:rPr lang="en-US" baseline="0" dirty="0" err="1" smtClean="0"/>
              <a:t>Apoxy</a:t>
            </a:r>
            <a:r>
              <a:rPr lang="en-US" baseline="0" dirty="0" smtClean="0"/>
              <a:t> would be used to cover the sensor and fill the hole. Another type of </a:t>
            </a:r>
            <a:r>
              <a:rPr lang="en-US" baseline="0" dirty="0" err="1" smtClean="0"/>
              <a:t>magenetic</a:t>
            </a:r>
            <a:r>
              <a:rPr lang="en-US" baseline="0" dirty="0" smtClean="0"/>
              <a:t> field sensors VDOT uses is a type that uses wires embedded in the pavement. They kind of look like a box outline. Again, </a:t>
            </a:r>
            <a:r>
              <a:rPr lang="en-US" baseline="0" dirty="0" err="1" smtClean="0"/>
              <a:t>apoxy</a:t>
            </a:r>
            <a:r>
              <a:rPr lang="en-US" baseline="0" dirty="0" smtClean="0"/>
              <a:t> is used to cover and fill the recess where the wire is installed. Both of these types of sensors would collect data and transmit it to a control box located nearby.</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13</a:t>
            </a:fld>
            <a:endParaRPr lang="en-US"/>
          </a:p>
        </p:txBody>
      </p:sp>
    </p:spTree>
    <p:extLst>
      <p:ext uri="{BB962C8B-B14F-4D97-AF65-F5344CB8AC3E}">
        <p14:creationId xmlns:p14="http://schemas.microsoft.com/office/powerpoint/2010/main" val="117067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understand how a magnetic field sensor uses science, let’s think about what we already know about magnets.</a:t>
            </a:r>
          </a:p>
          <a:p>
            <a:r>
              <a:rPr lang="en-US" baseline="0" dirty="0" smtClean="0"/>
              <a:t>We know that magnets have a north and south pole. We also know that magnets repel or attract each other depending on the orientation of the poles.</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14</a:t>
            </a:fld>
            <a:endParaRPr lang="en-US"/>
          </a:p>
        </p:txBody>
      </p:sp>
    </p:spTree>
    <p:extLst>
      <p:ext uri="{BB962C8B-B14F-4D97-AF65-F5344CB8AC3E}">
        <p14:creationId xmlns:p14="http://schemas.microsoft.com/office/powerpoint/2010/main" val="312423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15</a:t>
            </a:fld>
            <a:endParaRPr lang="en-US"/>
          </a:p>
        </p:txBody>
      </p:sp>
    </p:spTree>
    <p:extLst>
      <p:ext uri="{BB962C8B-B14F-4D97-AF65-F5344CB8AC3E}">
        <p14:creationId xmlns:p14="http://schemas.microsoft.com/office/powerpoint/2010/main" val="795660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diagrams on the slide show how</a:t>
            </a:r>
            <a:r>
              <a:rPr lang="en-US" baseline="0" dirty="0" smtClean="0"/>
              <a:t> a magnetic field changes when close to a steel object. Metal causes changes to magnetic fields. </a:t>
            </a:r>
          </a:p>
          <a:p>
            <a:endParaRPr lang="en-US" baseline="0" dirty="0" smtClean="0"/>
          </a:p>
          <a:p>
            <a:r>
              <a:rPr lang="en-US" baseline="0" dirty="0" smtClean="0"/>
              <a:t>The Earth has a magnetic field, and objects interact with that field differently. Let’s see what happens to the Earth’s magnetic field around a car.</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16</a:t>
            </a:fld>
            <a:endParaRPr lang="en-US"/>
          </a:p>
        </p:txBody>
      </p:sp>
    </p:spTree>
    <p:extLst>
      <p:ext uri="{BB962C8B-B14F-4D97-AF65-F5344CB8AC3E}">
        <p14:creationId xmlns:p14="http://schemas.microsoft.com/office/powerpoint/2010/main" val="3188752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magnetic field sensor in the STEM kit, set up the sensor and data display.</a:t>
            </a:r>
            <a:r>
              <a:rPr lang="en-US" baseline="0" dirty="0" smtClean="0"/>
              <a:t> Move the toy car under the sensor and notice the value of the magnetic field.</a:t>
            </a:r>
          </a:p>
          <a:p>
            <a:endParaRPr lang="en-US" baseline="0" dirty="0" smtClean="0"/>
          </a:p>
          <a:p>
            <a:r>
              <a:rPr lang="en-US" b="1" baseline="0" dirty="0" smtClean="0"/>
              <a:t>Tip:</a:t>
            </a:r>
            <a:r>
              <a:rPr lang="en-US" baseline="0" dirty="0" smtClean="0"/>
              <a:t> It is easiest to see the change in the field by viewing the data in graphical form versus just watching the numeric value.</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17</a:t>
            </a:fld>
            <a:endParaRPr lang="en-US"/>
          </a:p>
        </p:txBody>
      </p:sp>
    </p:spTree>
    <p:extLst>
      <p:ext uri="{BB962C8B-B14F-4D97-AF65-F5344CB8AC3E}">
        <p14:creationId xmlns:p14="http://schemas.microsoft.com/office/powerpoint/2010/main" val="89097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VDOT uses magnetic field sensors in several places. Two uses are shown on the slide.</a:t>
            </a:r>
          </a:p>
          <a:p>
            <a:pPr marL="228600" indent="-228600">
              <a:buAutoNum type="arabicParenR"/>
            </a:pPr>
            <a:r>
              <a:rPr lang="en-US" dirty="0" smtClean="0"/>
              <a:t>When a car pulls up to a stop light and</a:t>
            </a:r>
            <a:r>
              <a:rPr lang="en-US" baseline="0" dirty="0" smtClean="0"/>
              <a:t> is there for a certain amount of time, their presence can trigger the light to cycle and change so they can go. This is used on secondary roads with less traffic so that main roads can keep heavily used roads moving and only stop them when necessary.</a:t>
            </a:r>
          </a:p>
          <a:p>
            <a:pPr marL="228600" indent="-228600">
              <a:buAutoNum type="arabicParenR"/>
            </a:pPr>
            <a:r>
              <a:rPr lang="en-US" baseline="0" dirty="0" smtClean="0"/>
              <a:t>Truck drivers must stop and rest after a certain number of hours on the road. To help them locate empty parking spots at rest areas or truck stops, sensor are used to “count” the number of empty spaces available. That information can then be sent to a sign on the interstate or an app on phones to let drivers know where there is a place to park.</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18</a:t>
            </a:fld>
            <a:endParaRPr lang="en-US"/>
          </a:p>
        </p:txBody>
      </p:sp>
    </p:spTree>
    <p:extLst>
      <p:ext uri="{BB962C8B-B14F-4D97-AF65-F5344CB8AC3E}">
        <p14:creationId xmlns:p14="http://schemas.microsoft.com/office/powerpoint/2010/main" val="148023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19</a:t>
            </a:fld>
            <a:endParaRPr lang="en-US"/>
          </a:p>
        </p:txBody>
      </p:sp>
    </p:spTree>
    <p:extLst>
      <p:ext uri="{BB962C8B-B14F-4D97-AF65-F5344CB8AC3E}">
        <p14:creationId xmlns:p14="http://schemas.microsoft.com/office/powerpoint/2010/main" val="340682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a:t>
            </a:fld>
            <a:endParaRPr lang="en-US"/>
          </a:p>
        </p:txBody>
      </p:sp>
    </p:spTree>
    <p:extLst>
      <p:ext uri="{BB962C8B-B14F-4D97-AF65-F5344CB8AC3E}">
        <p14:creationId xmlns:p14="http://schemas.microsoft.com/office/powerpoint/2010/main" val="1188339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smtClean="0"/>
              <a:t>Dynamic message signs (DMS) use active, changeable displays to enhance roadway safety as part of an intelligent transportation system (ITS).</a:t>
            </a:r>
          </a:p>
          <a:p>
            <a:pPr marL="0" indent="0"/>
            <a:endParaRPr lang="en-US" sz="1200" dirty="0" smtClean="0"/>
          </a:p>
          <a:p>
            <a:pPr>
              <a:buFont typeface="Arial" panose="020B0604020202020204" pitchFamily="34" charset="0"/>
              <a:buChar char="•"/>
            </a:pPr>
            <a:r>
              <a:rPr lang="en-US" sz="1200" dirty="0" smtClean="0"/>
              <a:t>IT systems do not have to be large and dynamic to be effective, sometimes a simple sign warning drivers how fast they are going can have a positive impact.</a:t>
            </a:r>
          </a:p>
          <a:p>
            <a:pPr marL="0" indent="0"/>
            <a:endParaRPr lang="en-US" sz="1200" dirty="0" smtClean="0"/>
          </a:p>
          <a:p>
            <a:pPr>
              <a:buFont typeface="Arial" panose="020B0604020202020204" pitchFamily="34" charset="0"/>
              <a:buChar char="•"/>
            </a:pPr>
            <a:r>
              <a:rPr lang="en-US" sz="1200" dirty="0" smtClean="0"/>
              <a:t>DMS may be used in school zones and as a way to provide curve warnings, identify or warn of upcoming pedestrian crossings, provide speed warning, alert drivers to upcoming work zones, etc.</a:t>
            </a:r>
          </a:p>
          <a:p>
            <a:pPr>
              <a:buFont typeface="Arial" panose="020B0604020202020204" pitchFamily="34" charset="0"/>
              <a:buChar char="•"/>
            </a:pPr>
            <a:endParaRPr lang="en-US" sz="1200" dirty="0" smtClean="0"/>
          </a:p>
          <a:p>
            <a:pPr>
              <a:buFont typeface="Arial" panose="020B0604020202020204" pitchFamily="34" charset="0"/>
              <a:buChar char="•"/>
            </a:pPr>
            <a:r>
              <a:rPr lang="en-US" sz="1200" dirty="0" smtClean="0"/>
              <a:t>They are best applied as a roadway safety enhancement at high-hazard locations or at high priority speed violation locations. </a:t>
            </a:r>
          </a:p>
          <a:p>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20</a:t>
            </a:fld>
            <a:endParaRPr lang="en-US"/>
          </a:p>
        </p:txBody>
      </p:sp>
    </p:spTree>
    <p:extLst>
      <p:ext uri="{BB962C8B-B14F-4D97-AF65-F5344CB8AC3E}">
        <p14:creationId xmlns:p14="http://schemas.microsoft.com/office/powerpoint/2010/main" val="1963292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able to skip these steps if using</a:t>
            </a:r>
            <a:r>
              <a:rPr lang="en-US" baseline="0" dirty="0" smtClean="0"/>
              <a:t> pre-assembled “sensors”.</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21</a:t>
            </a:fld>
            <a:endParaRPr lang="en-US"/>
          </a:p>
        </p:txBody>
      </p:sp>
    </p:spTree>
    <p:extLst>
      <p:ext uri="{BB962C8B-B14F-4D97-AF65-F5344CB8AC3E}">
        <p14:creationId xmlns:p14="http://schemas.microsoft.com/office/powerpoint/2010/main" val="974152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22</a:t>
            </a:fld>
            <a:endParaRPr lang="en-US"/>
          </a:p>
        </p:txBody>
      </p:sp>
    </p:spTree>
    <p:extLst>
      <p:ext uri="{BB962C8B-B14F-4D97-AF65-F5344CB8AC3E}">
        <p14:creationId xmlns:p14="http://schemas.microsoft.com/office/powerpoint/2010/main" val="1683589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23</a:t>
            </a:fld>
            <a:endParaRPr lang="en-US"/>
          </a:p>
        </p:txBody>
      </p:sp>
    </p:spTree>
    <p:extLst>
      <p:ext uri="{BB962C8B-B14F-4D97-AF65-F5344CB8AC3E}">
        <p14:creationId xmlns:p14="http://schemas.microsoft.com/office/powerpoint/2010/main" val="1249091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24</a:t>
            </a:fld>
            <a:endParaRPr lang="en-US"/>
          </a:p>
        </p:txBody>
      </p:sp>
    </p:spTree>
    <p:extLst>
      <p:ext uri="{BB962C8B-B14F-4D97-AF65-F5344CB8AC3E}">
        <p14:creationId xmlns:p14="http://schemas.microsoft.com/office/powerpoint/2010/main" val="63545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25</a:t>
            </a:fld>
            <a:endParaRPr lang="en-US"/>
          </a:p>
        </p:txBody>
      </p:sp>
    </p:spTree>
    <p:extLst>
      <p:ext uri="{BB962C8B-B14F-4D97-AF65-F5344CB8AC3E}">
        <p14:creationId xmlns:p14="http://schemas.microsoft.com/office/powerpoint/2010/main" val="331419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3</a:t>
            </a:fld>
            <a:endParaRPr lang="en-US"/>
          </a:p>
        </p:txBody>
      </p:sp>
    </p:spTree>
    <p:extLst>
      <p:ext uri="{BB962C8B-B14F-4D97-AF65-F5344CB8AC3E}">
        <p14:creationId xmlns:p14="http://schemas.microsoft.com/office/powerpoint/2010/main" val="307181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4</a:t>
            </a:fld>
            <a:endParaRPr lang="en-US"/>
          </a:p>
        </p:txBody>
      </p:sp>
    </p:spTree>
    <p:extLst>
      <p:ext uri="{BB962C8B-B14F-4D97-AF65-F5344CB8AC3E}">
        <p14:creationId xmlns:p14="http://schemas.microsoft.com/office/powerpoint/2010/main" val="414305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vehicle</a:t>
            </a:r>
            <a:r>
              <a:rPr lang="en-US" baseline="0" dirty="0" smtClean="0"/>
              <a:t> speed displayed on the sign over each lane.</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5</a:t>
            </a:fld>
            <a:endParaRPr lang="en-US"/>
          </a:p>
        </p:txBody>
      </p:sp>
    </p:spTree>
    <p:extLst>
      <p:ext uri="{BB962C8B-B14F-4D97-AF65-F5344CB8AC3E}">
        <p14:creationId xmlns:p14="http://schemas.microsoft.com/office/powerpoint/2010/main" val="380417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6</a:t>
            </a:fld>
            <a:endParaRPr lang="en-US"/>
          </a:p>
        </p:txBody>
      </p:sp>
    </p:spTree>
    <p:extLst>
      <p:ext uri="{BB962C8B-B14F-4D97-AF65-F5344CB8AC3E}">
        <p14:creationId xmlns:p14="http://schemas.microsoft.com/office/powerpoint/2010/main" val="314269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the cars we are riding in, driving, or travelling with have</a:t>
            </a:r>
            <a:r>
              <a:rPr lang="en-US" baseline="0" dirty="0" smtClean="0"/>
              <a:t> ways of detecting certain objects or conditions</a:t>
            </a:r>
            <a:r>
              <a:rPr lang="en-US" baseline="0" dirty="0" smtClean="0"/>
              <a:t>. Every year new safety features or automation technologies are added to vehicles.</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7</a:t>
            </a:fld>
            <a:endParaRPr lang="en-US"/>
          </a:p>
        </p:txBody>
      </p:sp>
    </p:spTree>
    <p:extLst>
      <p:ext uri="{BB962C8B-B14F-4D97-AF65-F5344CB8AC3E}">
        <p14:creationId xmlns:p14="http://schemas.microsoft.com/office/powerpoint/2010/main" val="204300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all of the parameters</a:t>
            </a:r>
            <a:r>
              <a:rPr lang="en-US" baseline="0" dirty="0" smtClean="0"/>
              <a:t> a car would need to “know” to be able to drive without a human controlling it.</a:t>
            </a:r>
          </a:p>
          <a:p>
            <a:pPr marL="171450" indent="-171450">
              <a:buFont typeface="Arial" panose="020B0604020202020204" pitchFamily="34" charset="0"/>
              <a:buChar char="•"/>
            </a:pPr>
            <a:r>
              <a:rPr lang="en-US" baseline="0" dirty="0" smtClean="0"/>
              <a:t>Speed limit</a:t>
            </a:r>
          </a:p>
          <a:p>
            <a:pPr marL="171450" indent="-171450">
              <a:buFont typeface="Arial" panose="020B0604020202020204" pitchFamily="34" charset="0"/>
              <a:buChar char="•"/>
            </a:pPr>
            <a:r>
              <a:rPr lang="en-US" baseline="0" dirty="0" smtClean="0"/>
              <a:t>Where other cars are</a:t>
            </a:r>
          </a:p>
          <a:p>
            <a:pPr marL="171450" indent="-171450">
              <a:buFont typeface="Arial" panose="020B0604020202020204" pitchFamily="34" charset="0"/>
              <a:buChar char="•"/>
            </a:pPr>
            <a:r>
              <a:rPr lang="en-US" baseline="0" dirty="0" smtClean="0"/>
              <a:t>Lane </a:t>
            </a:r>
            <a:r>
              <a:rPr lang="en-US" baseline="0" dirty="0" err="1" smtClean="0"/>
              <a:t>boundries</a:t>
            </a:r>
            <a:endParaRPr lang="en-US" baseline="0" dirty="0" smtClean="0"/>
          </a:p>
          <a:p>
            <a:pPr marL="171450" indent="-171450">
              <a:buFont typeface="Arial" panose="020B0604020202020204" pitchFamily="34" charset="0"/>
              <a:buChar char="•"/>
            </a:pPr>
            <a:r>
              <a:rPr lang="en-US" baseline="0" dirty="0" smtClean="0"/>
              <a:t>Stop signs and stop lights</a:t>
            </a:r>
          </a:p>
          <a:p>
            <a:pPr marL="171450" indent="-171450">
              <a:buFont typeface="Arial" panose="020B0604020202020204" pitchFamily="34" charset="0"/>
              <a:buChar char="•"/>
            </a:pPr>
            <a:r>
              <a:rPr lang="en-US" baseline="0" dirty="0" smtClean="0"/>
              <a:t>When it is safe to change lanes</a:t>
            </a:r>
          </a:p>
          <a:p>
            <a:pPr marL="171450" indent="-171450">
              <a:buFont typeface="Arial" panose="020B0604020202020204" pitchFamily="34" charset="0"/>
              <a:buChar char="•"/>
            </a:pPr>
            <a:r>
              <a:rPr lang="en-US" baseline="0" dirty="0" smtClean="0"/>
              <a:t>How hard it needs to break</a:t>
            </a:r>
          </a:p>
          <a:p>
            <a:pPr marL="171450" indent="-171450">
              <a:buFont typeface="Arial" panose="020B0604020202020204" pitchFamily="34" charset="0"/>
              <a:buChar char="•"/>
            </a:pPr>
            <a:r>
              <a:rPr lang="en-US" baseline="0" dirty="0" smtClean="0"/>
              <a:t>Etc.</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8</a:t>
            </a:fld>
            <a:endParaRPr lang="en-US"/>
          </a:p>
        </p:txBody>
      </p:sp>
    </p:spTree>
    <p:extLst>
      <p:ext uri="{BB962C8B-B14F-4D97-AF65-F5344CB8AC3E}">
        <p14:creationId xmlns:p14="http://schemas.microsoft.com/office/powerpoint/2010/main" val="289804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cars and our transportation system components</a:t>
            </a:r>
            <a:r>
              <a:rPr lang="en-US" baseline="0" dirty="0" smtClean="0"/>
              <a:t> “know” these things?</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9</a:t>
            </a:fld>
            <a:endParaRPr lang="en-US"/>
          </a:p>
        </p:txBody>
      </p:sp>
    </p:spTree>
    <p:extLst>
      <p:ext uri="{BB962C8B-B14F-4D97-AF65-F5344CB8AC3E}">
        <p14:creationId xmlns:p14="http://schemas.microsoft.com/office/powerpoint/2010/main" val="4181641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450" y="2763215"/>
            <a:ext cx="4991100" cy="13315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157DFD5-6371-410C-A822-8EE9061B7849}" type="slidenum">
              <a:rPr lang="en-US"/>
              <a:pPr>
                <a:defRPr/>
              </a:pPr>
              <a:t>‹#›</a:t>
            </a:fld>
            <a:endParaRPr lang="en-US"/>
          </a:p>
        </p:txBody>
      </p:sp>
      <p:sp>
        <p:nvSpPr>
          <p:cNvPr id="6" name="Picture Placeholder 5"/>
          <p:cNvSpPr>
            <a:spLocks noGrp="1"/>
          </p:cNvSpPr>
          <p:nvPr>
            <p:ph type="pic" sz="quarter" idx="11"/>
          </p:nvPr>
        </p:nvSpPr>
        <p:spPr>
          <a:xfrm>
            <a:off x="0" y="0"/>
            <a:ext cx="12192000" cy="6324600"/>
          </a:xfrm>
          <a:solidFill>
            <a:schemeClr val="bg1">
              <a:lumMod val="85000"/>
            </a:schemeClr>
          </a:solidFill>
        </p:spPr>
        <p:txBody>
          <a:bodyPr/>
          <a:lstStyle/>
          <a:p>
            <a:r>
              <a:rPr lang="en-US" smtClean="0"/>
              <a:t>Click icon to add picture</a:t>
            </a:r>
            <a:endParaRPr lang="en-US"/>
          </a:p>
        </p:txBody>
      </p:sp>
      <p:sp>
        <p:nvSpPr>
          <p:cNvPr id="5" name="Text Placeholder 4"/>
          <p:cNvSpPr>
            <a:spLocks noGrp="1"/>
          </p:cNvSpPr>
          <p:nvPr>
            <p:ph type="body" sz="quarter" idx="13"/>
          </p:nvPr>
        </p:nvSpPr>
        <p:spPr>
          <a:xfrm>
            <a:off x="6553200" y="3810000"/>
            <a:ext cx="5232400" cy="2057400"/>
          </a:xfrm>
        </p:spPr>
        <p:txBody>
          <a:bodyPr/>
          <a:lstStyle>
            <a:lvl1pPr algn="ctr">
              <a:defRPr>
                <a:solidFill>
                  <a:schemeClr val="bg1"/>
                </a:solidFill>
              </a:defRPr>
            </a:lvl1pPr>
          </a:lstStyle>
          <a:p>
            <a:pPr lvl="0"/>
            <a:r>
              <a:rPr lang="en-US" smtClean="0"/>
              <a:t>Click to edit Master text styles</a:t>
            </a:r>
          </a:p>
        </p:txBody>
      </p:sp>
      <p:sp>
        <p:nvSpPr>
          <p:cNvPr id="7" name="Footer Placeholder 2">
            <a:extLst>
              <a:ext uri="{FF2B5EF4-FFF2-40B4-BE49-F238E27FC236}">
                <a16:creationId xmlns:a16="http://schemas.microsoft.com/office/drawing/2014/main" id="{679A0CA3-F894-E845-A9DF-D7A2587EDF12}"/>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6096000" y="0"/>
            <a:ext cx="6096000" cy="6324600"/>
          </a:xfrm>
          <a:solidFill>
            <a:schemeClr val="bg1">
              <a:lumMod val="85000"/>
            </a:schemeClr>
          </a:solidFill>
          <a:ln>
            <a:noFill/>
          </a:ln>
        </p:spPr>
        <p:txBody>
          <a:bodyPr/>
          <a:lstStyle/>
          <a:p>
            <a:r>
              <a:rPr lang="en-US" smtClean="0"/>
              <a:t>Click icon to add picture</a:t>
            </a:r>
            <a:endParaRPr lang="en-US"/>
          </a:p>
        </p:txBody>
      </p:sp>
      <p:sp>
        <p:nvSpPr>
          <p:cNvPr id="9" name="Footer Placeholder 2">
            <a:extLst>
              <a:ext uri="{FF2B5EF4-FFF2-40B4-BE49-F238E27FC236}">
                <a16:creationId xmlns:a16="http://schemas.microsoft.com/office/drawing/2014/main" id="{2145A41A-CCA6-C142-9007-8D084F698D8A}"/>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601" y="273050"/>
            <a:ext cx="4876799" cy="1162050"/>
          </a:xfrm>
        </p:spPr>
        <p:txBody>
          <a:bodyPr anchor="b"/>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705602"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0"/>
            <a:ext cx="6096000" cy="6324600"/>
          </a:xfrm>
          <a:solidFill>
            <a:schemeClr val="bg1">
              <a:lumMod val="85000"/>
            </a:schemeClr>
          </a:solidFill>
          <a:ln>
            <a:noFill/>
          </a:ln>
        </p:spPr>
        <p:txBody>
          <a:bodyPr/>
          <a:lstStyle/>
          <a:p>
            <a:r>
              <a:rPr lang="en-US" smtClean="0"/>
              <a:t>Click icon to add picture</a:t>
            </a:r>
            <a:endParaRPr lang="en-US"/>
          </a:p>
        </p:txBody>
      </p:sp>
      <p:sp>
        <p:nvSpPr>
          <p:cNvPr id="9" name="Footer Placeholder 2">
            <a:extLst>
              <a:ext uri="{FF2B5EF4-FFF2-40B4-BE49-F238E27FC236}">
                <a16:creationId xmlns:a16="http://schemas.microsoft.com/office/drawing/2014/main" id="{FB4119A0-5B6B-2448-AF0E-21893EC6E416}"/>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6096000" y="-12698"/>
            <a:ext cx="3111500" cy="3228180"/>
          </a:xfrm>
          <a:solidFill>
            <a:schemeClr val="bg1">
              <a:lumMod val="85000"/>
            </a:schemeClr>
          </a:solidFill>
          <a:ln>
            <a:noFill/>
          </a:ln>
        </p:spPr>
        <p:txBody>
          <a:bodyPr/>
          <a:lstStyle/>
          <a:p>
            <a:r>
              <a:rPr lang="en-US" smtClean="0"/>
              <a:t>Click icon to add picture</a:t>
            </a:r>
            <a:endParaRPr lang="en-US"/>
          </a:p>
        </p:txBody>
      </p:sp>
      <p:sp>
        <p:nvSpPr>
          <p:cNvPr id="9" name="Picture Placeholder 7"/>
          <p:cNvSpPr>
            <a:spLocks noGrp="1"/>
          </p:cNvSpPr>
          <p:nvPr>
            <p:ph type="pic" sz="quarter" idx="13"/>
          </p:nvPr>
        </p:nvSpPr>
        <p:spPr>
          <a:xfrm>
            <a:off x="9093200" y="2"/>
            <a:ext cx="3111500" cy="3228180"/>
          </a:xfrm>
          <a:solidFill>
            <a:schemeClr val="bg1">
              <a:lumMod val="75000"/>
            </a:schemeClr>
          </a:solidFill>
          <a:ln>
            <a:noFill/>
          </a:ln>
        </p:spPr>
        <p:txBody>
          <a:bodyPr/>
          <a:lstStyle/>
          <a:p>
            <a:r>
              <a:rPr lang="en-US" smtClean="0"/>
              <a:t>Click icon to add picture</a:t>
            </a:r>
            <a:endParaRPr lang="en-US"/>
          </a:p>
        </p:txBody>
      </p:sp>
      <p:sp>
        <p:nvSpPr>
          <p:cNvPr id="10" name="Picture Placeholder 7"/>
          <p:cNvSpPr>
            <a:spLocks noGrp="1"/>
          </p:cNvSpPr>
          <p:nvPr>
            <p:ph type="pic" sz="quarter" idx="14"/>
          </p:nvPr>
        </p:nvSpPr>
        <p:spPr>
          <a:xfrm>
            <a:off x="6096000" y="3096420"/>
            <a:ext cx="3111500" cy="3228180"/>
          </a:xfrm>
          <a:solidFill>
            <a:schemeClr val="bg1">
              <a:lumMod val="50000"/>
            </a:schemeClr>
          </a:solidFill>
          <a:ln>
            <a:noFill/>
          </a:ln>
        </p:spPr>
        <p:txBody>
          <a:bodyPr/>
          <a:lstStyle/>
          <a:p>
            <a:r>
              <a:rPr lang="en-US" smtClean="0"/>
              <a:t>Click icon to add picture</a:t>
            </a:r>
            <a:endParaRPr lang="en-US"/>
          </a:p>
        </p:txBody>
      </p:sp>
      <p:sp>
        <p:nvSpPr>
          <p:cNvPr id="11" name="Picture Placeholder 7"/>
          <p:cNvSpPr>
            <a:spLocks noGrp="1"/>
          </p:cNvSpPr>
          <p:nvPr>
            <p:ph type="pic" sz="quarter" idx="15"/>
          </p:nvPr>
        </p:nvSpPr>
        <p:spPr>
          <a:xfrm>
            <a:off x="9093200" y="3096420"/>
            <a:ext cx="3111500" cy="3228180"/>
          </a:xfrm>
          <a:solidFill>
            <a:schemeClr val="bg1">
              <a:lumMod val="65000"/>
            </a:schemeClr>
          </a:solidFill>
          <a:ln>
            <a:noFill/>
          </a:ln>
        </p:spPr>
        <p:txBody>
          <a:bodyPr/>
          <a:lstStyle/>
          <a:p>
            <a:r>
              <a:rPr lang="en-US" smtClean="0"/>
              <a:t>Click icon to add picture</a:t>
            </a:r>
            <a:endParaRPr lang="en-US"/>
          </a:p>
        </p:txBody>
      </p:sp>
      <p:sp>
        <p:nvSpPr>
          <p:cNvPr id="12" name="Footer Placeholder 2">
            <a:extLst>
              <a:ext uri="{FF2B5EF4-FFF2-40B4-BE49-F238E27FC236}">
                <a16:creationId xmlns:a16="http://schemas.microsoft.com/office/drawing/2014/main" id="{069C9084-3E34-5747-A9FF-86DC7B7EB202}"/>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54800" y="273050"/>
            <a:ext cx="4876799" cy="1162050"/>
          </a:xfrm>
        </p:spPr>
        <p:txBody>
          <a:bodyPr anchor="b"/>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6548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12698"/>
            <a:ext cx="3111500" cy="3228180"/>
          </a:xfrm>
          <a:solidFill>
            <a:schemeClr val="bg1">
              <a:lumMod val="85000"/>
            </a:schemeClr>
          </a:solidFill>
          <a:ln>
            <a:noFill/>
          </a:ln>
        </p:spPr>
        <p:txBody>
          <a:bodyPr/>
          <a:lstStyle/>
          <a:p>
            <a:r>
              <a:rPr lang="en-US" smtClean="0"/>
              <a:t>Click icon to add picture</a:t>
            </a:r>
            <a:endParaRPr lang="en-US"/>
          </a:p>
        </p:txBody>
      </p:sp>
      <p:sp>
        <p:nvSpPr>
          <p:cNvPr id="9" name="Picture Placeholder 7"/>
          <p:cNvSpPr>
            <a:spLocks noGrp="1"/>
          </p:cNvSpPr>
          <p:nvPr>
            <p:ph type="pic" sz="quarter" idx="13"/>
          </p:nvPr>
        </p:nvSpPr>
        <p:spPr>
          <a:xfrm>
            <a:off x="2997200" y="2"/>
            <a:ext cx="3111500" cy="3228180"/>
          </a:xfrm>
          <a:solidFill>
            <a:schemeClr val="bg1">
              <a:lumMod val="75000"/>
            </a:schemeClr>
          </a:solidFill>
          <a:ln>
            <a:noFill/>
          </a:ln>
        </p:spPr>
        <p:txBody>
          <a:bodyPr/>
          <a:lstStyle/>
          <a:p>
            <a:r>
              <a:rPr lang="en-US" smtClean="0"/>
              <a:t>Click icon to add picture</a:t>
            </a:r>
            <a:endParaRPr lang="en-US"/>
          </a:p>
        </p:txBody>
      </p:sp>
      <p:sp>
        <p:nvSpPr>
          <p:cNvPr id="10" name="Picture Placeholder 7"/>
          <p:cNvSpPr>
            <a:spLocks noGrp="1"/>
          </p:cNvSpPr>
          <p:nvPr>
            <p:ph type="pic" sz="quarter" idx="14"/>
          </p:nvPr>
        </p:nvSpPr>
        <p:spPr>
          <a:xfrm>
            <a:off x="0" y="3096420"/>
            <a:ext cx="3111500" cy="3228180"/>
          </a:xfrm>
          <a:solidFill>
            <a:schemeClr val="bg1">
              <a:lumMod val="50000"/>
            </a:schemeClr>
          </a:solidFill>
          <a:ln>
            <a:noFill/>
          </a:ln>
        </p:spPr>
        <p:txBody>
          <a:bodyPr/>
          <a:lstStyle/>
          <a:p>
            <a:r>
              <a:rPr lang="en-US" smtClean="0"/>
              <a:t>Click icon to add picture</a:t>
            </a:r>
            <a:endParaRPr lang="en-US"/>
          </a:p>
        </p:txBody>
      </p:sp>
      <p:sp>
        <p:nvSpPr>
          <p:cNvPr id="11" name="Picture Placeholder 7"/>
          <p:cNvSpPr>
            <a:spLocks noGrp="1"/>
          </p:cNvSpPr>
          <p:nvPr>
            <p:ph type="pic" sz="quarter" idx="15"/>
          </p:nvPr>
        </p:nvSpPr>
        <p:spPr>
          <a:xfrm>
            <a:off x="2997200" y="3096420"/>
            <a:ext cx="3111500" cy="3228180"/>
          </a:xfrm>
          <a:solidFill>
            <a:schemeClr val="bg1">
              <a:lumMod val="65000"/>
            </a:schemeClr>
          </a:solidFill>
          <a:ln>
            <a:noFill/>
          </a:ln>
        </p:spPr>
        <p:txBody>
          <a:bodyPr/>
          <a:lstStyle/>
          <a:p>
            <a:r>
              <a:rPr lang="en-US" smtClean="0"/>
              <a:t>Click icon to add picture</a:t>
            </a:r>
            <a:endParaRPr lang="en-US"/>
          </a:p>
        </p:txBody>
      </p:sp>
      <p:sp>
        <p:nvSpPr>
          <p:cNvPr id="12" name="Footer Placeholder 2">
            <a:extLst>
              <a:ext uri="{FF2B5EF4-FFF2-40B4-BE49-F238E27FC236}">
                <a16:creationId xmlns:a16="http://schemas.microsoft.com/office/drawing/2014/main" id="{4C835784-1329-A849-9592-4F75E201D34C}"/>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82952" y="381001"/>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12698"/>
            <a:ext cx="3073400" cy="3188651"/>
          </a:xfrm>
          <a:solidFill>
            <a:schemeClr val="bg1">
              <a:lumMod val="85000"/>
            </a:schemeClr>
          </a:solidFill>
          <a:ln>
            <a:noFill/>
          </a:ln>
        </p:spPr>
        <p:txBody>
          <a:bodyPr/>
          <a:lstStyle/>
          <a:p>
            <a:r>
              <a:rPr lang="en-US" smtClean="0"/>
              <a:t>Click icon to add picture</a:t>
            </a:r>
            <a:endParaRPr lang="en-US"/>
          </a:p>
        </p:txBody>
      </p:sp>
      <p:sp>
        <p:nvSpPr>
          <p:cNvPr id="9" name="Picture Placeholder 7"/>
          <p:cNvSpPr>
            <a:spLocks noGrp="1"/>
          </p:cNvSpPr>
          <p:nvPr>
            <p:ph type="pic" sz="quarter" idx="13"/>
          </p:nvPr>
        </p:nvSpPr>
        <p:spPr>
          <a:xfrm>
            <a:off x="6096000" y="2"/>
            <a:ext cx="3061159" cy="3175951"/>
          </a:xfrm>
          <a:solidFill>
            <a:schemeClr val="bg1">
              <a:lumMod val="75000"/>
            </a:schemeClr>
          </a:solidFill>
          <a:ln>
            <a:noFill/>
          </a:ln>
        </p:spPr>
        <p:txBody>
          <a:bodyPr/>
          <a:lstStyle/>
          <a:p>
            <a:r>
              <a:rPr lang="en-US" smtClean="0"/>
              <a:t>Click icon to add picture</a:t>
            </a:r>
            <a:endParaRPr lang="en-US"/>
          </a:p>
        </p:txBody>
      </p:sp>
      <p:sp>
        <p:nvSpPr>
          <p:cNvPr id="10" name="Picture Placeholder 7"/>
          <p:cNvSpPr>
            <a:spLocks noGrp="1"/>
          </p:cNvSpPr>
          <p:nvPr>
            <p:ph type="pic" sz="quarter" idx="14"/>
          </p:nvPr>
        </p:nvSpPr>
        <p:spPr>
          <a:xfrm>
            <a:off x="3073400" y="3182066"/>
            <a:ext cx="3028950" cy="3142534"/>
          </a:xfrm>
          <a:solidFill>
            <a:schemeClr val="bg1">
              <a:lumMod val="50000"/>
            </a:schemeClr>
          </a:solidFill>
          <a:ln>
            <a:noFill/>
          </a:ln>
        </p:spPr>
        <p:txBody>
          <a:bodyPr/>
          <a:lstStyle/>
          <a:p>
            <a:r>
              <a:rPr lang="en-US" smtClean="0"/>
              <a:t>Click icon to add picture</a:t>
            </a:r>
            <a:endParaRPr lang="en-US"/>
          </a:p>
        </p:txBody>
      </p:sp>
      <p:sp>
        <p:nvSpPr>
          <p:cNvPr id="11" name="Picture Placeholder 7"/>
          <p:cNvSpPr>
            <a:spLocks noGrp="1"/>
          </p:cNvSpPr>
          <p:nvPr>
            <p:ph type="pic" sz="quarter" idx="15"/>
          </p:nvPr>
        </p:nvSpPr>
        <p:spPr>
          <a:xfrm>
            <a:off x="9175750" y="3182066"/>
            <a:ext cx="3028950" cy="3142534"/>
          </a:xfrm>
          <a:solidFill>
            <a:schemeClr val="bg1">
              <a:lumMod val="65000"/>
            </a:schemeClr>
          </a:solidFill>
          <a:ln>
            <a:noFill/>
          </a:ln>
        </p:spPr>
        <p:txBody>
          <a:bodyPr/>
          <a:lstStyle/>
          <a:p>
            <a:r>
              <a:rPr lang="en-US" smtClean="0"/>
              <a:t>Click icon to add picture</a:t>
            </a:r>
            <a:endParaRPr lang="en-US"/>
          </a:p>
        </p:txBody>
      </p:sp>
      <p:sp>
        <p:nvSpPr>
          <p:cNvPr id="12" name="Text Placeholder 3"/>
          <p:cNvSpPr>
            <a:spLocks noGrp="1"/>
          </p:cNvSpPr>
          <p:nvPr>
            <p:ph type="body" sz="half" idx="16"/>
          </p:nvPr>
        </p:nvSpPr>
        <p:spPr>
          <a:xfrm>
            <a:off x="9385304" y="381001"/>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7"/>
          </p:nvPr>
        </p:nvSpPr>
        <p:spPr>
          <a:xfrm>
            <a:off x="355604" y="3429000"/>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8"/>
          </p:nvPr>
        </p:nvSpPr>
        <p:spPr>
          <a:xfrm>
            <a:off x="6324831" y="3429000"/>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Footer Placeholder 2">
            <a:extLst>
              <a:ext uri="{FF2B5EF4-FFF2-40B4-BE49-F238E27FC236}">
                <a16:creationId xmlns:a16="http://schemas.microsoft.com/office/drawing/2014/main" id="{09625882-5A05-2449-A81C-26FA736DC35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82952" y="381000"/>
            <a:ext cx="2603496" cy="5714999"/>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12698"/>
            <a:ext cx="3073400" cy="6337298"/>
          </a:xfrm>
          <a:solidFill>
            <a:schemeClr val="bg1">
              <a:lumMod val="85000"/>
            </a:schemeClr>
          </a:solidFill>
          <a:ln>
            <a:noFill/>
          </a:ln>
        </p:spPr>
        <p:txBody>
          <a:bodyPr/>
          <a:lstStyle/>
          <a:p>
            <a:r>
              <a:rPr lang="en-US" smtClean="0"/>
              <a:t>Click icon to add picture</a:t>
            </a:r>
            <a:endParaRPr lang="en-US"/>
          </a:p>
        </p:txBody>
      </p:sp>
      <p:sp>
        <p:nvSpPr>
          <p:cNvPr id="9" name="Picture Placeholder 7"/>
          <p:cNvSpPr>
            <a:spLocks noGrp="1"/>
          </p:cNvSpPr>
          <p:nvPr>
            <p:ph type="pic" sz="quarter" idx="13"/>
          </p:nvPr>
        </p:nvSpPr>
        <p:spPr>
          <a:xfrm>
            <a:off x="6096000" y="2"/>
            <a:ext cx="3061159" cy="6324598"/>
          </a:xfrm>
          <a:solidFill>
            <a:schemeClr val="bg1">
              <a:lumMod val="75000"/>
            </a:schemeClr>
          </a:solidFill>
          <a:ln>
            <a:noFill/>
          </a:ln>
        </p:spPr>
        <p:txBody>
          <a:bodyPr/>
          <a:lstStyle/>
          <a:p>
            <a:r>
              <a:rPr lang="en-US" smtClean="0"/>
              <a:t>Click icon to add picture</a:t>
            </a:r>
            <a:endParaRPr lang="en-US"/>
          </a:p>
        </p:txBody>
      </p:sp>
      <p:sp>
        <p:nvSpPr>
          <p:cNvPr id="12" name="Text Placeholder 3"/>
          <p:cNvSpPr>
            <a:spLocks noGrp="1"/>
          </p:cNvSpPr>
          <p:nvPr>
            <p:ph type="body" sz="half" idx="16"/>
          </p:nvPr>
        </p:nvSpPr>
        <p:spPr>
          <a:xfrm>
            <a:off x="9385304" y="381001"/>
            <a:ext cx="2603496" cy="5714998"/>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ooter Placeholder 2">
            <a:extLst>
              <a:ext uri="{FF2B5EF4-FFF2-40B4-BE49-F238E27FC236}">
                <a16:creationId xmlns:a16="http://schemas.microsoft.com/office/drawing/2014/main" id="{F25DE432-BEC8-1947-A523-9C2E7A94A58B}"/>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12" name="Text Placeholder 3"/>
          <p:cNvSpPr>
            <a:spLocks noGrp="1"/>
          </p:cNvSpPr>
          <p:nvPr>
            <p:ph type="body" sz="half" idx="16"/>
          </p:nvPr>
        </p:nvSpPr>
        <p:spPr>
          <a:xfrm>
            <a:off x="6553200" y="2438400"/>
            <a:ext cx="5029200" cy="320040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hart Placeholder 2"/>
          <p:cNvSpPr>
            <a:spLocks noGrp="1"/>
          </p:cNvSpPr>
          <p:nvPr>
            <p:ph type="chart" sz="quarter" idx="19"/>
          </p:nvPr>
        </p:nvSpPr>
        <p:spPr>
          <a:xfrm>
            <a:off x="-2446" y="1371600"/>
            <a:ext cx="6102350" cy="4953001"/>
          </a:xfrm>
        </p:spPr>
        <p:txBody>
          <a:bodyPr/>
          <a:lstStyle/>
          <a:p>
            <a:r>
              <a:rPr lang="en-US" smtClean="0"/>
              <a:t>Click icon to add chart</a:t>
            </a:r>
            <a:endParaRPr lang="en-US"/>
          </a:p>
        </p:txBody>
      </p:sp>
      <p:sp>
        <p:nvSpPr>
          <p:cNvPr id="15" name="Title 1"/>
          <p:cNvSpPr>
            <a:spLocks noGrp="1"/>
          </p:cNvSpPr>
          <p:nvPr>
            <p:ph type="title"/>
          </p:nvPr>
        </p:nvSpPr>
        <p:spPr>
          <a:xfrm>
            <a:off x="609600" y="533400"/>
            <a:ext cx="11176000" cy="533400"/>
          </a:xfrm>
        </p:spPr>
        <p:txBody>
          <a:bodyPr/>
          <a:lstStyle>
            <a:lvl1pPr algn="l">
              <a:defRPr/>
            </a:lvl1pPr>
          </a:lstStyle>
          <a:p>
            <a:r>
              <a:rPr lang="en-US" smtClean="0"/>
              <a:t>Click to edit Master title style</a:t>
            </a:r>
            <a:endParaRPr lang="en-US" dirty="0"/>
          </a:p>
        </p:txBody>
      </p:sp>
      <p:sp>
        <p:nvSpPr>
          <p:cNvPr id="8" name="Footer Placeholder 2">
            <a:extLst>
              <a:ext uri="{FF2B5EF4-FFF2-40B4-BE49-F238E27FC236}">
                <a16:creationId xmlns:a16="http://schemas.microsoft.com/office/drawing/2014/main" id="{974C5D03-A95F-564F-B351-042DC584FED1}"/>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12" name="Text Placeholder 3"/>
          <p:cNvSpPr>
            <a:spLocks noGrp="1"/>
          </p:cNvSpPr>
          <p:nvPr>
            <p:ph type="body" sz="half" idx="16"/>
          </p:nvPr>
        </p:nvSpPr>
        <p:spPr>
          <a:xfrm>
            <a:off x="609600" y="2438400"/>
            <a:ext cx="5029200" cy="320040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hart Placeholder 2"/>
          <p:cNvSpPr>
            <a:spLocks noGrp="1"/>
          </p:cNvSpPr>
          <p:nvPr>
            <p:ph type="chart" sz="quarter" idx="19"/>
          </p:nvPr>
        </p:nvSpPr>
        <p:spPr>
          <a:xfrm>
            <a:off x="6096000" y="1371600"/>
            <a:ext cx="6102350" cy="4953001"/>
          </a:xfrm>
        </p:spPr>
        <p:txBody>
          <a:bodyPr/>
          <a:lstStyle/>
          <a:p>
            <a:r>
              <a:rPr lang="en-US" smtClean="0"/>
              <a:t>Click icon to add chart</a:t>
            </a:r>
            <a:endParaRPr lang="en-US"/>
          </a:p>
        </p:txBody>
      </p:sp>
      <p:sp>
        <p:nvSpPr>
          <p:cNvPr id="15" name="Title 1"/>
          <p:cNvSpPr>
            <a:spLocks noGrp="1"/>
          </p:cNvSpPr>
          <p:nvPr>
            <p:ph type="title"/>
          </p:nvPr>
        </p:nvSpPr>
        <p:spPr>
          <a:xfrm>
            <a:off x="609600" y="533400"/>
            <a:ext cx="11176000" cy="533400"/>
          </a:xfrm>
        </p:spPr>
        <p:txBody>
          <a:bodyPr/>
          <a:lstStyle>
            <a:lvl1pPr algn="l">
              <a:defRPr/>
            </a:lvl1pPr>
          </a:lstStyle>
          <a:p>
            <a:r>
              <a:rPr lang="en-US" smtClean="0"/>
              <a:t>Click to edit Master title style</a:t>
            </a:r>
            <a:endParaRPr lang="en-US" dirty="0"/>
          </a:p>
        </p:txBody>
      </p:sp>
      <p:sp>
        <p:nvSpPr>
          <p:cNvPr id="8" name="Footer Placeholder 2">
            <a:extLst>
              <a:ext uri="{FF2B5EF4-FFF2-40B4-BE49-F238E27FC236}">
                <a16:creationId xmlns:a16="http://schemas.microsoft.com/office/drawing/2014/main" id="{CDE9F56B-9E9E-6648-8441-958F0C0E001B}"/>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6" name="Chart Placeholder 5"/>
          <p:cNvSpPr>
            <a:spLocks noGrp="1"/>
          </p:cNvSpPr>
          <p:nvPr>
            <p:ph type="chart" sz="quarter" idx="12"/>
          </p:nvPr>
        </p:nvSpPr>
        <p:spPr>
          <a:xfrm>
            <a:off x="6096000" y="0"/>
            <a:ext cx="6096000" cy="6324600"/>
          </a:xfrm>
        </p:spPr>
        <p:txBody>
          <a:bodyPr/>
          <a:lstStyle/>
          <a:p>
            <a:r>
              <a:rPr lang="en-US" smtClean="0"/>
              <a:t>Click icon to add chart</a:t>
            </a:r>
            <a:endParaRPr lang="en-US"/>
          </a:p>
        </p:txBody>
      </p:sp>
      <p:sp>
        <p:nvSpPr>
          <p:cNvPr id="8" name="Footer Placeholder 2">
            <a:extLst>
              <a:ext uri="{FF2B5EF4-FFF2-40B4-BE49-F238E27FC236}">
                <a16:creationId xmlns:a16="http://schemas.microsoft.com/office/drawing/2014/main" id="{5D2A8DF4-3EBD-6545-8562-0E83C8A75CF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12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5" y="2514600"/>
            <a:ext cx="10614914" cy="1079499"/>
          </a:xfrm>
        </p:spPr>
        <p:txBody>
          <a:bodyPr wrap="square" lIns="0" tIns="0" rIns="0" bIns="0" anchor="b" anchorCtr="0"/>
          <a:lstStyle>
            <a:lvl1pPr algn="l">
              <a:defRPr sz="3200" b="1" cap="all">
                <a:solidFill>
                  <a:srgbClr val="0E3793"/>
                </a:solidFill>
              </a:defRPr>
            </a:lvl1pPr>
          </a:lstStyle>
          <a:p>
            <a:r>
              <a:rPr lang="en-US" dirty="0"/>
              <a:t>Name of Presentation</a:t>
            </a:r>
          </a:p>
        </p:txBody>
      </p:sp>
      <p:sp>
        <p:nvSpPr>
          <p:cNvPr id="3" name="Text Placeholder 2"/>
          <p:cNvSpPr>
            <a:spLocks noGrp="1"/>
          </p:cNvSpPr>
          <p:nvPr>
            <p:ph type="body" idx="1" hasCustomPrompt="1"/>
          </p:nvPr>
        </p:nvSpPr>
        <p:spPr>
          <a:xfrm>
            <a:off x="1024043" y="5486402"/>
            <a:ext cx="6697557"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Name of Presenter</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2401" y="457528"/>
            <a:ext cx="905598" cy="243295"/>
          </a:xfrm>
          <a:prstGeom prst="rect">
            <a:avLst/>
          </a:prstGeom>
        </p:spPr>
      </p:pic>
      <p:sp>
        <p:nvSpPr>
          <p:cNvPr id="6" name="Text Placeholder 2">
            <a:extLst>
              <a:ext uri="{FF2B5EF4-FFF2-40B4-BE49-F238E27FC236}">
                <a16:creationId xmlns:a16="http://schemas.microsoft.com/office/drawing/2014/main" id="{3C60B736-AEDE-AB43-B75F-1B9181B03502}"/>
              </a:ext>
            </a:extLst>
          </p:cNvPr>
          <p:cNvSpPr>
            <a:spLocks noGrp="1"/>
          </p:cNvSpPr>
          <p:nvPr>
            <p:ph type="body" idx="10" hasCustomPrompt="1"/>
          </p:nvPr>
        </p:nvSpPr>
        <p:spPr>
          <a:xfrm>
            <a:off x="963084" y="3610537"/>
            <a:ext cx="10614915"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Subtitle</a:t>
            </a:r>
          </a:p>
        </p:txBody>
      </p:sp>
      <p:sp>
        <p:nvSpPr>
          <p:cNvPr id="9" name="Text Placeholder 2">
            <a:extLst>
              <a:ext uri="{FF2B5EF4-FFF2-40B4-BE49-F238E27FC236}">
                <a16:creationId xmlns:a16="http://schemas.microsoft.com/office/drawing/2014/main" id="{16AD00B6-DC4F-CF43-9BCD-7180174F2A33}"/>
              </a:ext>
            </a:extLst>
          </p:cNvPr>
          <p:cNvSpPr>
            <a:spLocks noGrp="1"/>
          </p:cNvSpPr>
          <p:nvPr>
            <p:ph type="body" idx="11" hasCustomPrompt="1"/>
          </p:nvPr>
        </p:nvSpPr>
        <p:spPr>
          <a:xfrm>
            <a:off x="7721600" y="5486402"/>
            <a:ext cx="3711388" cy="380999"/>
          </a:xfrm>
        </p:spPr>
        <p:txBody>
          <a:bodyPr lIns="91440" tIns="0" rIns="0" bIns="0" anchor="ctr" anchorCtr="0"/>
          <a:lstStyle>
            <a:lvl1pPr marL="0" indent="0" algn="r">
              <a:buNone/>
              <a:defRPr sz="12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Date</a:t>
            </a:r>
          </a:p>
        </p:txBody>
      </p:sp>
    </p:spTree>
    <p:extLst>
      <p:ext uri="{BB962C8B-B14F-4D97-AF65-F5344CB8AC3E}">
        <p14:creationId xmlns:p14="http://schemas.microsoft.com/office/powerpoint/2010/main" val="342936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6" name="Chart Placeholder 5"/>
          <p:cNvSpPr>
            <a:spLocks noGrp="1"/>
          </p:cNvSpPr>
          <p:nvPr>
            <p:ph type="chart" sz="quarter" idx="12"/>
          </p:nvPr>
        </p:nvSpPr>
        <p:spPr>
          <a:xfrm>
            <a:off x="0" y="1295400"/>
            <a:ext cx="12192000" cy="5029200"/>
          </a:xfrm>
        </p:spPr>
        <p:txBody>
          <a:bodyPr/>
          <a:lstStyle/>
          <a:p>
            <a:r>
              <a:rPr lang="en-US" smtClean="0"/>
              <a:t>Click icon to add chart</a:t>
            </a:r>
            <a:endParaRPr lang="en-US"/>
          </a:p>
        </p:txBody>
      </p:sp>
      <p:sp>
        <p:nvSpPr>
          <p:cNvPr id="8" name="Title 1"/>
          <p:cNvSpPr txBox="1">
            <a:spLocks/>
          </p:cNvSpPr>
          <p:nvPr userDrawn="1"/>
        </p:nvSpPr>
        <p:spPr bwMode="auto">
          <a:xfrm>
            <a:off x="609600" y="533400"/>
            <a:ext cx="11176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408D"/>
                </a:solidFill>
                <a:latin typeface="+mj-lt"/>
                <a:ea typeface="+mj-ea"/>
                <a:cs typeface="+mj-cs"/>
              </a:defRPr>
            </a:lvl1pPr>
            <a:lvl2pPr algn="ctr" rtl="0" eaLnBrk="0" fontAlgn="base" hangingPunct="0">
              <a:spcBef>
                <a:spcPct val="0"/>
              </a:spcBef>
              <a:spcAft>
                <a:spcPct val="0"/>
              </a:spcAft>
              <a:defRPr sz="2400" b="1">
                <a:solidFill>
                  <a:srgbClr val="FF8000"/>
                </a:solidFill>
                <a:latin typeface="Arial" charset="0"/>
                <a:ea typeface="ＭＳ Ｐゴシック" pitchFamily="1" charset="-128"/>
              </a:defRPr>
            </a:lvl2pPr>
            <a:lvl3pPr algn="ctr" rtl="0" eaLnBrk="0" fontAlgn="base" hangingPunct="0">
              <a:spcBef>
                <a:spcPct val="0"/>
              </a:spcBef>
              <a:spcAft>
                <a:spcPct val="0"/>
              </a:spcAft>
              <a:defRPr sz="2400" b="1">
                <a:solidFill>
                  <a:srgbClr val="FF8000"/>
                </a:solidFill>
                <a:latin typeface="Arial" charset="0"/>
                <a:ea typeface="ＭＳ Ｐゴシック" pitchFamily="1" charset="-128"/>
              </a:defRPr>
            </a:lvl3pPr>
            <a:lvl4pPr algn="ctr" rtl="0" eaLnBrk="0" fontAlgn="base" hangingPunct="0">
              <a:spcBef>
                <a:spcPct val="0"/>
              </a:spcBef>
              <a:spcAft>
                <a:spcPct val="0"/>
              </a:spcAft>
              <a:defRPr sz="2400" b="1">
                <a:solidFill>
                  <a:srgbClr val="FF8000"/>
                </a:solidFill>
                <a:latin typeface="Arial" charset="0"/>
                <a:ea typeface="ＭＳ Ｐゴシック" pitchFamily="1" charset="-128"/>
              </a:defRPr>
            </a:lvl4pPr>
            <a:lvl5pPr algn="ctr" rtl="0" eaLnBrk="0" fontAlgn="base" hangingPunct="0">
              <a:spcBef>
                <a:spcPct val="0"/>
              </a:spcBef>
              <a:spcAft>
                <a:spcPct val="0"/>
              </a:spcAft>
              <a:defRPr sz="2400" b="1">
                <a:solidFill>
                  <a:srgbClr val="FF8000"/>
                </a:solidFill>
                <a:latin typeface="Arial" charset="0"/>
                <a:ea typeface="ＭＳ Ｐゴシック" pitchFamily="1" charset="-128"/>
              </a:defRPr>
            </a:lvl5pPr>
            <a:lvl6pPr marL="457200" algn="ctr" rtl="0" fontAlgn="base">
              <a:spcBef>
                <a:spcPct val="0"/>
              </a:spcBef>
              <a:spcAft>
                <a:spcPct val="0"/>
              </a:spcAft>
              <a:defRPr sz="2400" b="1">
                <a:solidFill>
                  <a:srgbClr val="FF8000"/>
                </a:solidFill>
                <a:latin typeface="Arial" charset="0"/>
                <a:ea typeface="ＭＳ Ｐゴシック" pitchFamily="1" charset="-128"/>
              </a:defRPr>
            </a:lvl6pPr>
            <a:lvl7pPr marL="914400" algn="ctr" rtl="0" fontAlgn="base">
              <a:spcBef>
                <a:spcPct val="0"/>
              </a:spcBef>
              <a:spcAft>
                <a:spcPct val="0"/>
              </a:spcAft>
              <a:defRPr sz="2400" b="1">
                <a:solidFill>
                  <a:srgbClr val="FF8000"/>
                </a:solidFill>
                <a:latin typeface="Arial" charset="0"/>
                <a:ea typeface="ＭＳ Ｐゴシック" pitchFamily="1" charset="-128"/>
              </a:defRPr>
            </a:lvl7pPr>
            <a:lvl8pPr marL="1371600" algn="ctr" rtl="0" fontAlgn="base">
              <a:spcBef>
                <a:spcPct val="0"/>
              </a:spcBef>
              <a:spcAft>
                <a:spcPct val="0"/>
              </a:spcAft>
              <a:defRPr sz="2400" b="1">
                <a:solidFill>
                  <a:srgbClr val="FF8000"/>
                </a:solidFill>
                <a:latin typeface="Arial" charset="0"/>
                <a:ea typeface="ＭＳ Ｐゴシック" pitchFamily="1" charset="-128"/>
              </a:defRPr>
            </a:lvl8pPr>
            <a:lvl9pPr marL="1828800" algn="ctr" rtl="0" fontAlgn="base">
              <a:spcBef>
                <a:spcPct val="0"/>
              </a:spcBef>
              <a:spcAft>
                <a:spcPct val="0"/>
              </a:spcAft>
              <a:defRPr sz="2400" b="1">
                <a:solidFill>
                  <a:srgbClr val="FF8000"/>
                </a:solidFill>
                <a:latin typeface="Arial" charset="0"/>
                <a:ea typeface="ＭＳ Ｐゴシック" pitchFamily="1" charset="-128"/>
              </a:defRPr>
            </a:lvl9pPr>
          </a:lstStyle>
          <a:p>
            <a:r>
              <a:rPr lang="en-US" kern="0"/>
              <a:t>Click to edit Master title style</a:t>
            </a:r>
            <a:endParaRPr lang="en-US" kern="0" dirty="0"/>
          </a:p>
        </p:txBody>
      </p:sp>
      <p:sp>
        <p:nvSpPr>
          <p:cNvPr id="9" name="Footer Placeholder 2">
            <a:extLst>
              <a:ext uri="{FF2B5EF4-FFF2-40B4-BE49-F238E27FC236}">
                <a16:creationId xmlns:a16="http://schemas.microsoft.com/office/drawing/2014/main" id="{15AC5F6F-EBB0-6F49-8C96-8FAC3437C6B9}"/>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4" name="Table Placeholder 3"/>
          <p:cNvSpPr>
            <a:spLocks noGrp="1"/>
          </p:cNvSpPr>
          <p:nvPr>
            <p:ph type="tbl" sz="quarter" idx="12"/>
          </p:nvPr>
        </p:nvSpPr>
        <p:spPr>
          <a:xfrm>
            <a:off x="0" y="1295400"/>
            <a:ext cx="12192000" cy="5029200"/>
          </a:xfrm>
        </p:spPr>
        <p:txBody>
          <a:bodyPr/>
          <a:lstStyle/>
          <a:p>
            <a:r>
              <a:rPr lang="en-US" smtClean="0"/>
              <a:t>Click icon to add table</a:t>
            </a:r>
            <a:endParaRPr lang="en-US"/>
          </a:p>
        </p:txBody>
      </p:sp>
      <p:sp>
        <p:nvSpPr>
          <p:cNvPr id="8" name="Title 1"/>
          <p:cNvSpPr>
            <a:spLocks noGrp="1"/>
          </p:cNvSpPr>
          <p:nvPr>
            <p:ph type="title"/>
          </p:nvPr>
        </p:nvSpPr>
        <p:spPr>
          <a:xfrm>
            <a:off x="609600" y="533400"/>
            <a:ext cx="11176000" cy="533400"/>
          </a:xfrm>
        </p:spPr>
        <p:txBody>
          <a:bodyPr/>
          <a:lstStyle>
            <a:lvl1pPr algn="l">
              <a:defRPr/>
            </a:lvl1pPr>
          </a:lstStyle>
          <a:p>
            <a:r>
              <a:rPr lang="en-US" smtClean="0"/>
              <a:t>Click to edit Master title style</a:t>
            </a:r>
            <a:endParaRPr lang="en-US" dirty="0"/>
          </a:p>
        </p:txBody>
      </p:sp>
      <p:sp>
        <p:nvSpPr>
          <p:cNvPr id="6" name="Footer Placeholder 2">
            <a:extLst>
              <a:ext uri="{FF2B5EF4-FFF2-40B4-BE49-F238E27FC236}">
                <a16:creationId xmlns:a16="http://schemas.microsoft.com/office/drawing/2014/main" id="{4CA808D4-F0B2-9945-9B47-97BBC94A993D}"/>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6" name="Media Placeholder 5"/>
          <p:cNvSpPr>
            <a:spLocks noGrp="1"/>
          </p:cNvSpPr>
          <p:nvPr>
            <p:ph type="media" sz="quarter" idx="12"/>
          </p:nvPr>
        </p:nvSpPr>
        <p:spPr>
          <a:xfrm>
            <a:off x="0" y="1295400"/>
            <a:ext cx="12192000" cy="5029200"/>
          </a:xfrm>
        </p:spPr>
        <p:txBody>
          <a:bodyPr/>
          <a:lstStyle/>
          <a:p>
            <a:r>
              <a:rPr lang="en-US" smtClean="0"/>
              <a:t>Click icon to add media</a:t>
            </a:r>
            <a:endParaRPr lang="en-US"/>
          </a:p>
        </p:txBody>
      </p:sp>
      <p:sp>
        <p:nvSpPr>
          <p:cNvPr id="8" name="Title 1"/>
          <p:cNvSpPr>
            <a:spLocks noGrp="1"/>
          </p:cNvSpPr>
          <p:nvPr>
            <p:ph type="title"/>
          </p:nvPr>
        </p:nvSpPr>
        <p:spPr>
          <a:xfrm>
            <a:off x="609600" y="533400"/>
            <a:ext cx="11176000" cy="533400"/>
          </a:xfrm>
        </p:spPr>
        <p:txBody>
          <a:bodyPr/>
          <a:lstStyle>
            <a:lvl1pPr algn="l">
              <a:defRPr/>
            </a:lvl1pPr>
          </a:lstStyle>
          <a:p>
            <a:r>
              <a:rPr lang="en-US" smtClean="0"/>
              <a:t>Click to edit Master title style</a:t>
            </a:r>
            <a:endParaRPr lang="en-US" dirty="0"/>
          </a:p>
        </p:txBody>
      </p:sp>
      <p:sp>
        <p:nvSpPr>
          <p:cNvPr id="9" name="Footer Placeholder 2">
            <a:extLst>
              <a:ext uri="{FF2B5EF4-FFF2-40B4-BE49-F238E27FC236}">
                <a16:creationId xmlns:a16="http://schemas.microsoft.com/office/drawing/2014/main" id="{C4DDC869-E55C-2043-9BB4-AD791F9CDF7E}"/>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6" name="Media Placeholder 5"/>
          <p:cNvSpPr>
            <a:spLocks noGrp="1"/>
          </p:cNvSpPr>
          <p:nvPr>
            <p:ph type="media" sz="quarter" idx="11"/>
          </p:nvPr>
        </p:nvSpPr>
        <p:spPr>
          <a:xfrm>
            <a:off x="609600" y="1295400"/>
            <a:ext cx="11176000" cy="4800600"/>
          </a:xfrm>
        </p:spPr>
        <p:txBody>
          <a:bodyPr/>
          <a:lstStyle/>
          <a:p>
            <a:r>
              <a:rPr lang="en-US" smtClean="0"/>
              <a:t>Click icon to add media</a:t>
            </a:r>
            <a:endParaRPr lang="en-US"/>
          </a:p>
        </p:txBody>
      </p:sp>
      <p:sp>
        <p:nvSpPr>
          <p:cNvPr id="7" name="Footer Placeholder 2">
            <a:extLst>
              <a:ext uri="{FF2B5EF4-FFF2-40B4-BE49-F238E27FC236}">
                <a16:creationId xmlns:a16="http://schemas.microsoft.com/office/drawing/2014/main" id="{0F4FD0AC-E5B7-2449-871F-D45FF202E195}"/>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219200"/>
            <a:ext cx="5486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9200" y="1219200"/>
            <a:ext cx="5486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2EF6647-AE92-4454-80D2-E2C2F9DF8C74}" type="slidenum">
              <a:rPr lang="en-US"/>
              <a:pPr>
                <a:defRPr/>
              </a:pPr>
              <a:t>‹#›</a:t>
            </a:fld>
            <a:endParaRPr lang="en-US"/>
          </a:p>
        </p:txBody>
      </p:sp>
      <p:sp>
        <p:nvSpPr>
          <p:cNvPr id="8" name="Footer Placeholder 2">
            <a:extLst>
              <a:ext uri="{FF2B5EF4-FFF2-40B4-BE49-F238E27FC236}">
                <a16:creationId xmlns:a16="http://schemas.microsoft.com/office/drawing/2014/main" id="{1FAC938D-D8EB-194E-9FD2-C30B02D7A54C}"/>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096000" y="0"/>
            <a:ext cx="6095999" cy="6324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Footer Placeholder 2">
            <a:extLst>
              <a:ext uri="{FF2B5EF4-FFF2-40B4-BE49-F238E27FC236}">
                <a16:creationId xmlns:a16="http://schemas.microsoft.com/office/drawing/2014/main" id="{D690D1E6-AD6F-8B40-8647-E7178C48AF8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FF59C93-6A38-4A55-A434-A99FA1DFD39E}" type="slidenum">
              <a:rPr lang="en-US"/>
              <a:pPr>
                <a:defRPr/>
              </a:pPr>
              <a:t>‹#›</a:t>
            </a:fld>
            <a:endParaRPr lang="en-US"/>
          </a:p>
        </p:txBody>
      </p:sp>
      <p:sp>
        <p:nvSpPr>
          <p:cNvPr id="7" name="Footer Placeholder 2">
            <a:extLst>
              <a:ext uri="{FF2B5EF4-FFF2-40B4-BE49-F238E27FC236}">
                <a16:creationId xmlns:a16="http://schemas.microsoft.com/office/drawing/2014/main" id="{4BE4246B-C6EF-1740-B845-BED736C0820B}"/>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228600"/>
            <a:ext cx="812800" cy="5715000"/>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28600"/>
            <a:ext cx="1005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99306E3-FDEF-49FA-A1B1-E5156458F359}" type="slidenum">
              <a:rPr lang="en-US"/>
              <a:pPr>
                <a:defRPr/>
              </a:pPr>
              <a:t>‹#›</a:t>
            </a:fld>
            <a:endParaRPr lang="en-US"/>
          </a:p>
        </p:txBody>
      </p:sp>
      <p:sp>
        <p:nvSpPr>
          <p:cNvPr id="8" name="Footer Placeholder 2">
            <a:extLst>
              <a:ext uri="{FF2B5EF4-FFF2-40B4-BE49-F238E27FC236}">
                <a16:creationId xmlns:a16="http://schemas.microsoft.com/office/drawing/2014/main" id="{1638F40F-64D6-324A-BA4E-0BD67E610E23}"/>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408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450" y="2783076"/>
            <a:ext cx="4991100" cy="1331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E581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450" y="2783076"/>
            <a:ext cx="4991100" cy="1331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rgbClr val="0E379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2401" y="457528"/>
            <a:ext cx="905598" cy="243295"/>
          </a:xfrm>
          <a:prstGeom prst="rect">
            <a:avLst/>
          </a:prstGeom>
        </p:spPr>
      </p:pic>
      <p:sp>
        <p:nvSpPr>
          <p:cNvPr id="6" name="Text Placeholder 2">
            <a:extLst>
              <a:ext uri="{FF2B5EF4-FFF2-40B4-BE49-F238E27FC236}">
                <a16:creationId xmlns:a16="http://schemas.microsoft.com/office/drawing/2014/main" id="{4C3BF5CA-1FC9-654A-B4AD-4E05322E44EE}"/>
              </a:ext>
            </a:extLst>
          </p:cNvPr>
          <p:cNvSpPr>
            <a:spLocks noGrp="1"/>
          </p:cNvSpPr>
          <p:nvPr>
            <p:ph type="body" idx="11" hasCustomPrompt="1"/>
          </p:nvPr>
        </p:nvSpPr>
        <p:spPr>
          <a:xfrm>
            <a:off x="7721600" y="5486402"/>
            <a:ext cx="3711388" cy="380999"/>
          </a:xfrm>
        </p:spPr>
        <p:txBody>
          <a:bodyPr lIns="91440" tIns="0" rIns="0" bIns="0" anchor="ctr" anchorCtr="0"/>
          <a:lstStyle>
            <a:lvl1pPr marL="0" indent="0" algn="r">
              <a:buNone/>
              <a:defRPr sz="12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rgbClr val="0E37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0040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11_Section Header">
    <p:bg>
      <p:bgPr>
        <a:solidFill>
          <a:srgbClr val="FE58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0040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rgbClr val="E4A61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solidFill>
          <a:srgbClr val="B11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4_Section Header">
    <p:bg>
      <p:bgPr>
        <a:solidFill>
          <a:srgbClr val="40BA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rgbClr val="2D62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6_Section Header">
    <p:bg>
      <p:bgPr>
        <a:solidFill>
          <a:srgbClr val="94BB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7_Section Header">
    <p:bg>
      <p:bgPr>
        <a:solidFill>
          <a:srgbClr val="7E85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8_Section Header">
    <p:bg>
      <p:bgPr>
        <a:solidFill>
          <a:srgbClr val="8B8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9_Section Header">
    <p:bg>
      <p:bgPr>
        <a:solidFill>
          <a:srgbClr val="9F92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2514600"/>
            <a:ext cx="10614914" cy="1079499"/>
          </a:xfrm>
        </p:spPr>
        <p:txBody>
          <a:bodyPr wrap="square" lIns="0" tIns="0" rIns="0" bIns="0" anchor="b" anchorCtr="0"/>
          <a:lstStyle>
            <a:lvl1pPr algn="l">
              <a:defRPr sz="3200" b="1" cap="all">
                <a:solidFill>
                  <a:srgbClr val="0E3793"/>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024043" y="5486402"/>
            <a:ext cx="6697557"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Name</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2401" y="457528"/>
            <a:ext cx="905598" cy="243295"/>
          </a:xfrm>
          <a:prstGeom prst="rect">
            <a:avLst/>
          </a:prstGeom>
        </p:spPr>
      </p:pic>
      <p:sp>
        <p:nvSpPr>
          <p:cNvPr id="6" name="Text Placeholder 2">
            <a:extLst>
              <a:ext uri="{FF2B5EF4-FFF2-40B4-BE49-F238E27FC236}">
                <a16:creationId xmlns:a16="http://schemas.microsoft.com/office/drawing/2014/main" id="{3C60B736-AEDE-AB43-B75F-1B9181B03502}"/>
              </a:ext>
            </a:extLst>
          </p:cNvPr>
          <p:cNvSpPr>
            <a:spLocks noGrp="1"/>
          </p:cNvSpPr>
          <p:nvPr>
            <p:ph type="body" idx="10"/>
          </p:nvPr>
        </p:nvSpPr>
        <p:spPr>
          <a:xfrm>
            <a:off x="963084" y="3610537"/>
            <a:ext cx="10614915"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Text Placeholder 2">
            <a:extLst>
              <a:ext uri="{FF2B5EF4-FFF2-40B4-BE49-F238E27FC236}">
                <a16:creationId xmlns:a16="http://schemas.microsoft.com/office/drawing/2014/main" id="{B4B98D26-847C-9845-9DF6-CD64206F9E9F}"/>
              </a:ext>
            </a:extLst>
          </p:cNvPr>
          <p:cNvSpPr>
            <a:spLocks noGrp="1"/>
          </p:cNvSpPr>
          <p:nvPr>
            <p:ph type="body" idx="11" hasCustomPrompt="1"/>
          </p:nvPr>
        </p:nvSpPr>
        <p:spPr>
          <a:xfrm>
            <a:off x="7721600" y="5486402"/>
            <a:ext cx="3711388" cy="380999"/>
          </a:xfrm>
        </p:spPr>
        <p:txBody>
          <a:bodyPr lIns="91440" tIns="0" rIns="0" bIns="0" anchor="ctr" anchorCtr="0"/>
          <a:lstStyle>
            <a:lvl1pPr marL="0" indent="0" algn="r">
              <a:buNone/>
              <a:defRPr sz="12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Date</a:t>
            </a:r>
          </a:p>
        </p:txBody>
      </p:sp>
    </p:spTree>
    <p:extLst>
      <p:ext uri="{BB962C8B-B14F-4D97-AF65-F5344CB8AC3E}">
        <p14:creationId xmlns:p14="http://schemas.microsoft.com/office/powerpoint/2010/main" val="29744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10_Section Header">
    <p:bg>
      <p:bgPr>
        <a:solidFill>
          <a:srgbClr val="A62B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_Color Fill">
    <p:bg>
      <p:bgPr>
        <a:solidFill>
          <a:srgbClr val="FD581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62D7870A-C449-A54F-A88C-DFE240860D80}"/>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_Color Fill">
    <p:bg>
      <p:bgPr>
        <a:solidFill>
          <a:srgbClr val="A62B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505C8B59-BF9C-8D40-9DA8-D6A3A9BFFAFF}"/>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Color Fill">
    <p:bg>
      <p:bgPr>
        <a:solidFill>
          <a:srgbClr val="9F92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9984F44-06D3-004B-B146-6A528935336D}"/>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Color Fill">
    <p:bg>
      <p:bgPr>
        <a:solidFill>
          <a:srgbClr val="8B8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6" name="Footer Placeholder 5"/>
          <p:cNvSpPr>
            <a:spLocks noGrp="1"/>
          </p:cNvSpPr>
          <p:nvPr>
            <p:ph type="ftr" sz="quarter" idx="11"/>
          </p:nvPr>
        </p:nvSpPr>
        <p:spPr>
          <a:xfrm>
            <a:off x="2971800" y="6520544"/>
            <a:ext cx="7734299" cy="131366"/>
          </a:xfrm>
          <a:prstGeom prst="rect">
            <a:avLst/>
          </a:prstGeom>
        </p:spPr>
        <p:txBody>
          <a:bodyPr/>
          <a:lstStyle/>
          <a:p>
            <a:r>
              <a:rPr lang="en-US"/>
              <a:t>Virginia Department of Transportation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6_Color Fill">
    <p:bg>
      <p:bgPr>
        <a:solidFill>
          <a:srgbClr val="7E85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2620ED1-6B52-B945-90C5-D303787B9B9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7_Color Fill">
    <p:bg>
      <p:bgPr>
        <a:solidFill>
          <a:srgbClr val="94BB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C2FD7352-68AA-0145-965E-97D6722CDF6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8_Color Fill">
    <p:bg>
      <p:bgPr>
        <a:solidFill>
          <a:srgbClr val="2D62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63248536-0BB9-C948-AC94-7608E3D8574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9_Color Fill">
    <p:bg>
      <p:bgPr>
        <a:solidFill>
          <a:srgbClr val="40BA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67272AF-E52A-D44D-9B1C-3EFE47A1929F}"/>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0_Color Fill">
    <p:bg>
      <p:bgPr>
        <a:solidFill>
          <a:srgbClr val="B11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F5236F00-CC38-6344-87B3-01B4A749FA7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1_Color Fill">
    <p:bg>
      <p:bgPr>
        <a:solidFill>
          <a:srgbClr val="E4A61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7C053E1-095E-074A-B7A4-A06A9014D0C9}"/>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2_Color Fill">
    <p:bg>
      <p:bgPr>
        <a:solidFill>
          <a:srgbClr val="0E37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F8773859-50C2-BF44-8D49-874F36855CA0}"/>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4419600"/>
          </a:xfrm>
          <a:solidFill>
            <a:schemeClr val="bg1">
              <a:lumMod val="85000"/>
            </a:schemeClr>
          </a:solidFill>
        </p:spPr>
        <p:txBody>
          <a:bodyPr/>
          <a:lstStyle/>
          <a:p>
            <a:r>
              <a:rPr lang="en-US" smtClean="0"/>
              <a:t>Click icon to add picture</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AB23894-2F61-4C37-A959-A5AEBB6864F6}" type="slidenum">
              <a:rPr lang="en-US"/>
              <a:pPr>
                <a:defRPr/>
              </a:pPr>
              <a:t>‹#›</a:t>
            </a:fld>
            <a:endParaRPr lang="en-US"/>
          </a:p>
        </p:txBody>
      </p:sp>
      <p:sp>
        <p:nvSpPr>
          <p:cNvPr id="7" name="Title 1"/>
          <p:cNvSpPr>
            <a:spLocks noGrp="1"/>
          </p:cNvSpPr>
          <p:nvPr>
            <p:ph type="title"/>
          </p:nvPr>
        </p:nvSpPr>
        <p:spPr>
          <a:xfrm>
            <a:off x="609600" y="4648200"/>
            <a:ext cx="11176000" cy="533400"/>
          </a:xfrm>
        </p:spPr>
        <p:txBody>
          <a:bodyPr/>
          <a:lstStyle>
            <a:lvl1pPr algn="l">
              <a:defRPr/>
            </a:lvl1pPr>
          </a:lstStyle>
          <a:p>
            <a:r>
              <a:rPr lang="en-US" smtClean="0"/>
              <a:t>Click to edit Master title style</a:t>
            </a:r>
            <a:endParaRPr lang="en-US" dirty="0"/>
          </a:p>
        </p:txBody>
      </p:sp>
      <p:sp>
        <p:nvSpPr>
          <p:cNvPr id="8" name="Footer Placeholder 2">
            <a:extLst>
              <a:ext uri="{FF2B5EF4-FFF2-40B4-BE49-F238E27FC236}">
                <a16:creationId xmlns:a16="http://schemas.microsoft.com/office/drawing/2014/main" id="{81400410-10F9-C84A-9DF3-9458A145B9A4}"/>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0" y="0"/>
            <a:ext cx="12192000" cy="3429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p:nvPr>
        </p:nvSpPr>
        <p:spPr>
          <a:xfrm>
            <a:off x="609600" y="3657600"/>
            <a:ext cx="11176000" cy="533400"/>
          </a:xfrm>
        </p:spPr>
        <p:txBody>
          <a:bodyPr/>
          <a:lstStyle>
            <a:lvl1pPr algn="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5A6AC3D8-46A2-46F8-85B9-2BE2B1EDE077}" type="slidenum">
              <a:rPr lang="en-US"/>
              <a:pPr>
                <a:defRPr/>
              </a:pPr>
              <a:t>‹#›</a:t>
            </a:fld>
            <a:endParaRPr lang="en-US"/>
          </a:p>
        </p:txBody>
      </p:sp>
      <p:sp>
        <p:nvSpPr>
          <p:cNvPr id="6" name="Text Placeholder 5"/>
          <p:cNvSpPr>
            <a:spLocks noGrp="1"/>
          </p:cNvSpPr>
          <p:nvPr>
            <p:ph type="body" sz="quarter" idx="12"/>
          </p:nvPr>
        </p:nvSpPr>
        <p:spPr>
          <a:xfrm>
            <a:off x="609600" y="4343400"/>
            <a:ext cx="11176000" cy="167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a:extLst>
              <a:ext uri="{FF2B5EF4-FFF2-40B4-BE49-F238E27FC236}">
                <a16:creationId xmlns:a16="http://schemas.microsoft.com/office/drawing/2014/main" id="{A1A1B182-E60A-8E4B-92A8-FF07D3A0CCEF}"/>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0" y="1371600"/>
            <a:ext cx="12192000" cy="4953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5A6AC3D8-46A2-46F8-85B9-2BE2B1EDE077}" type="slidenum">
              <a:rPr lang="en-US"/>
              <a:pPr>
                <a:defRPr/>
              </a:pPr>
              <a:t>‹#›</a:t>
            </a:fld>
            <a:endParaRPr lang="en-US"/>
          </a:p>
        </p:txBody>
      </p:sp>
      <p:sp>
        <p:nvSpPr>
          <p:cNvPr id="7" name="Footer Placeholder 2">
            <a:extLst>
              <a:ext uri="{FF2B5EF4-FFF2-40B4-BE49-F238E27FC236}">
                <a16:creationId xmlns:a16="http://schemas.microsoft.com/office/drawing/2014/main" id="{06A1BF83-D414-F84D-8096-BCC67E77A69C}"/>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157DFD5-6371-410C-A822-8EE9061B7849}" type="slidenum">
              <a:rPr lang="en-US"/>
              <a:pPr>
                <a:defRPr/>
              </a:pPr>
              <a:t>‹#›</a:t>
            </a:fld>
            <a:endParaRPr lang="en-US"/>
          </a:p>
        </p:txBody>
      </p:sp>
      <p:sp>
        <p:nvSpPr>
          <p:cNvPr id="6" name="Picture Placeholder 5"/>
          <p:cNvSpPr>
            <a:spLocks noGrp="1"/>
          </p:cNvSpPr>
          <p:nvPr>
            <p:ph type="pic" sz="quarter" idx="11"/>
          </p:nvPr>
        </p:nvSpPr>
        <p:spPr>
          <a:xfrm>
            <a:off x="0" y="0"/>
            <a:ext cx="12192000" cy="6324600"/>
          </a:xfrm>
          <a:solidFill>
            <a:schemeClr val="bg1">
              <a:lumMod val="85000"/>
            </a:schemeClr>
          </a:solidFill>
        </p:spPr>
        <p:txBody>
          <a:bodyPr/>
          <a:lstStyle/>
          <a:p>
            <a:r>
              <a:rPr lang="en-US" smtClean="0"/>
              <a:t>Click icon to add picture</a:t>
            </a:r>
            <a:endParaRPr lang="en-US"/>
          </a:p>
        </p:txBody>
      </p:sp>
      <p:sp>
        <p:nvSpPr>
          <p:cNvPr id="5" name="Footer Placeholder 2">
            <a:extLst>
              <a:ext uri="{FF2B5EF4-FFF2-40B4-BE49-F238E27FC236}">
                <a16:creationId xmlns:a16="http://schemas.microsoft.com/office/drawing/2014/main" id="{866C950F-6E8E-A74F-8F0F-42A1A8754EC4}"/>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533400"/>
            <a:ext cx="11176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609600" y="1257585"/>
            <a:ext cx="11176000" cy="46860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11379200" y="6515387"/>
            <a:ext cx="406400" cy="1365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800" smtClean="0">
                <a:solidFill>
                  <a:schemeClr val="bg1">
                    <a:lumMod val="65000"/>
                  </a:schemeClr>
                </a:solidFill>
              </a:defRPr>
            </a:lvl1pPr>
          </a:lstStyle>
          <a:p>
            <a:pPr>
              <a:defRPr/>
            </a:pPr>
            <a:fld id="{E5A7BD8E-398B-4885-B8B4-FE8D9333EDDD}" type="slidenum">
              <a:rPr lang="en-US" smtClean="0"/>
              <a:pPr>
                <a:defRPr/>
              </a:pPr>
              <a:t>‹#›</a:t>
            </a:fld>
            <a:endParaRPr lang="en-US" dirty="0"/>
          </a:p>
        </p:txBody>
      </p:sp>
      <p:cxnSp>
        <p:nvCxnSpPr>
          <p:cNvPr id="5" name="Straight Connector 4"/>
          <p:cNvCxnSpPr/>
          <p:nvPr/>
        </p:nvCxnSpPr>
        <p:spPr bwMode="auto">
          <a:xfrm>
            <a:off x="0" y="6324600"/>
            <a:ext cx="12192000" cy="0"/>
          </a:xfrm>
          <a:prstGeom prst="line">
            <a:avLst/>
          </a:prstGeom>
          <a:solidFill>
            <a:schemeClr val="accent1"/>
          </a:solidFill>
          <a:ln w="6350" cap="flat" cmpd="sng" algn="ctr">
            <a:solidFill>
              <a:schemeClr val="bg1">
                <a:lumMod val="65000"/>
              </a:schemeClr>
            </a:solidFill>
            <a:prstDash val="solid"/>
            <a:round/>
            <a:headEnd type="none" w="med" len="med"/>
            <a:tailEnd type="none" w="med" len="med"/>
          </a:ln>
          <a:effectLst/>
        </p:spPr>
      </p:cxnSp>
      <p:cxnSp>
        <p:nvCxnSpPr>
          <p:cNvPr id="12" name="Straight Connector 11"/>
          <p:cNvCxnSpPr/>
          <p:nvPr/>
        </p:nvCxnSpPr>
        <p:spPr bwMode="auto">
          <a:xfrm>
            <a:off x="1828800" y="6515386"/>
            <a:ext cx="0" cy="136524"/>
          </a:xfrm>
          <a:prstGeom prst="line">
            <a:avLst/>
          </a:prstGeom>
          <a:solidFill>
            <a:schemeClr val="accent1"/>
          </a:solidFill>
          <a:ln w="9525" cap="flat" cmpd="sng" algn="ctr">
            <a:solidFill>
              <a:srgbClr val="FD5816"/>
            </a:solidFill>
            <a:prstDash val="solid"/>
            <a:round/>
            <a:headEnd type="none" w="med" len="med"/>
            <a:tailEnd type="none" w="med" len="med"/>
          </a:ln>
          <a:effectLst/>
        </p:spPr>
      </p:cxnSp>
      <p:pic>
        <p:nvPicPr>
          <p:cNvPr id="10" name="Picture 9">
            <a:extLst>
              <a:ext uri="{FF2B5EF4-FFF2-40B4-BE49-F238E27FC236}">
                <a16:creationId xmlns:a16="http://schemas.microsoft.com/office/drawing/2014/main" id="{86D9B5CE-2B4D-FC4B-966E-7FF925A8D9F2}"/>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614001" y="6462000"/>
            <a:ext cx="905598" cy="243295"/>
          </a:xfrm>
          <a:prstGeom prst="rect">
            <a:avLst/>
          </a:prstGeom>
        </p:spPr>
      </p:pic>
      <p:sp>
        <p:nvSpPr>
          <p:cNvPr id="2" name="Footer Placeholder 1">
            <a:extLst>
              <a:ext uri="{FF2B5EF4-FFF2-40B4-BE49-F238E27FC236}">
                <a16:creationId xmlns:a16="http://schemas.microsoft.com/office/drawing/2014/main" id="{85E14340-22A0-3D47-94AC-8C9BF49481A4}"/>
              </a:ext>
            </a:extLst>
          </p:cNvPr>
          <p:cNvSpPr>
            <a:spLocks noGrp="1"/>
          </p:cNvSpPr>
          <p:nvPr>
            <p:ph type="ftr" sz="quarter" idx="3"/>
          </p:nvPr>
        </p:nvSpPr>
        <p:spPr>
          <a:xfrm>
            <a:off x="2134623" y="6416675"/>
            <a:ext cx="6018777" cy="365125"/>
          </a:xfrm>
          <a:prstGeom prst="rect">
            <a:avLst/>
          </a:prstGeom>
        </p:spPr>
        <p:txBody>
          <a:bodyPr vert="horz" lIns="91440" tIns="45720" rIns="91440" bIns="45720" rtlCol="0" anchor="ctr"/>
          <a:lstStyle>
            <a:lvl1pPr algn="l">
              <a:defRPr sz="1000">
                <a:solidFill>
                  <a:schemeClr val="bg1">
                    <a:lumMod val="65000"/>
                  </a:schemeClr>
                </a:solidFill>
              </a:defRPr>
            </a:lvl1pPr>
          </a:lstStyle>
          <a:p>
            <a:r>
              <a:rPr lang="en-US"/>
              <a:t>Virginia Department of Transportation</a:t>
            </a:r>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714" r:id="rId2"/>
    <p:sldLayoutId id="2147483662" r:id="rId3"/>
    <p:sldLayoutId id="2147483715" r:id="rId4"/>
    <p:sldLayoutId id="2147483661" r:id="rId5"/>
    <p:sldLayoutId id="2147483668" r:id="rId6"/>
    <p:sldLayoutId id="2147483675" r:id="rId7"/>
    <p:sldLayoutId id="2147483665" r:id="rId8"/>
    <p:sldLayoutId id="2147483666" r:id="rId9"/>
    <p:sldLayoutId id="2147483712" r:id="rId10"/>
    <p:sldLayoutId id="2147483689" r:id="rId11"/>
    <p:sldLayoutId id="2147483699" r:id="rId12"/>
    <p:sldLayoutId id="2147483690" r:id="rId13"/>
    <p:sldLayoutId id="2147483711" r:id="rId14"/>
    <p:sldLayoutId id="2147483691" r:id="rId15"/>
    <p:sldLayoutId id="2147483698" r:id="rId16"/>
    <p:sldLayoutId id="2147483696" r:id="rId17"/>
    <p:sldLayoutId id="2147483697" r:id="rId18"/>
    <p:sldLayoutId id="2147483692" r:id="rId19"/>
    <p:sldLayoutId id="2147483693" r:id="rId20"/>
    <p:sldLayoutId id="2147483694" r:id="rId21"/>
    <p:sldLayoutId id="2147483695" r:id="rId22"/>
    <p:sldLayoutId id="2147483678" r:id="rId23"/>
    <p:sldLayoutId id="2147483663" r:id="rId24"/>
    <p:sldLayoutId id="2147483667" r:id="rId25"/>
    <p:sldLayoutId id="2147483669" r:id="rId26"/>
    <p:sldLayoutId id="2147483670" r:id="rId27"/>
    <p:sldLayoutId id="2147483671" r:id="rId28"/>
    <p:sldLayoutId id="2147483673" r:id="rId29"/>
    <p:sldLayoutId id="2147483676" r:id="rId30"/>
    <p:sldLayoutId id="2147483713"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spcBef>
          <a:spcPct val="0"/>
        </a:spcBef>
        <a:spcAft>
          <a:spcPct val="0"/>
        </a:spcAft>
        <a:defRPr sz="3200" b="1">
          <a:solidFill>
            <a:srgbClr val="00408D"/>
          </a:solidFill>
          <a:latin typeface="+mj-lt"/>
          <a:ea typeface="+mj-ea"/>
          <a:cs typeface="+mj-cs"/>
        </a:defRPr>
      </a:lvl1pPr>
      <a:lvl2pPr algn="ctr" rtl="0" eaLnBrk="1" fontAlgn="base" hangingPunct="1">
        <a:spcBef>
          <a:spcPct val="0"/>
        </a:spcBef>
        <a:spcAft>
          <a:spcPct val="0"/>
        </a:spcAft>
        <a:defRPr sz="2400" b="1">
          <a:solidFill>
            <a:srgbClr val="FF8000"/>
          </a:solidFill>
          <a:latin typeface="Arial" charset="0"/>
          <a:ea typeface="ＭＳ Ｐゴシック" pitchFamily="1" charset="-128"/>
        </a:defRPr>
      </a:lvl2pPr>
      <a:lvl3pPr algn="ctr" rtl="0" eaLnBrk="1" fontAlgn="base" hangingPunct="1">
        <a:spcBef>
          <a:spcPct val="0"/>
        </a:spcBef>
        <a:spcAft>
          <a:spcPct val="0"/>
        </a:spcAft>
        <a:defRPr sz="2400" b="1">
          <a:solidFill>
            <a:srgbClr val="FF8000"/>
          </a:solidFill>
          <a:latin typeface="Arial" charset="0"/>
          <a:ea typeface="ＭＳ Ｐゴシック" pitchFamily="1" charset="-128"/>
        </a:defRPr>
      </a:lvl3pPr>
      <a:lvl4pPr algn="ctr" rtl="0" eaLnBrk="1" fontAlgn="base" hangingPunct="1">
        <a:spcBef>
          <a:spcPct val="0"/>
        </a:spcBef>
        <a:spcAft>
          <a:spcPct val="0"/>
        </a:spcAft>
        <a:defRPr sz="2400" b="1">
          <a:solidFill>
            <a:srgbClr val="FF8000"/>
          </a:solidFill>
          <a:latin typeface="Arial" charset="0"/>
          <a:ea typeface="ＭＳ Ｐゴシック" pitchFamily="1" charset="-128"/>
        </a:defRPr>
      </a:lvl4pPr>
      <a:lvl5pPr algn="ctr" rtl="0" eaLnBrk="1" fontAlgn="base" hangingPunct="1">
        <a:spcBef>
          <a:spcPct val="0"/>
        </a:spcBef>
        <a:spcAft>
          <a:spcPct val="0"/>
        </a:spcAft>
        <a:defRPr sz="2400" b="1">
          <a:solidFill>
            <a:srgbClr val="FF8000"/>
          </a:solidFill>
          <a:latin typeface="Arial" charset="0"/>
          <a:ea typeface="ＭＳ Ｐゴシック" pitchFamily="1" charset="-128"/>
        </a:defRPr>
      </a:lvl5pPr>
      <a:lvl6pPr marL="457200" algn="ctr" rtl="0" eaLnBrk="1" fontAlgn="base" hangingPunct="1">
        <a:spcBef>
          <a:spcPct val="0"/>
        </a:spcBef>
        <a:spcAft>
          <a:spcPct val="0"/>
        </a:spcAft>
        <a:defRPr sz="2400" b="1">
          <a:solidFill>
            <a:srgbClr val="FF8000"/>
          </a:solidFill>
          <a:latin typeface="Arial" charset="0"/>
          <a:ea typeface="ＭＳ Ｐゴシック" pitchFamily="1" charset="-128"/>
        </a:defRPr>
      </a:lvl6pPr>
      <a:lvl7pPr marL="914400" algn="ctr" rtl="0" eaLnBrk="1" fontAlgn="base" hangingPunct="1">
        <a:spcBef>
          <a:spcPct val="0"/>
        </a:spcBef>
        <a:spcAft>
          <a:spcPct val="0"/>
        </a:spcAft>
        <a:defRPr sz="2400" b="1">
          <a:solidFill>
            <a:srgbClr val="FF8000"/>
          </a:solidFill>
          <a:latin typeface="Arial" charset="0"/>
          <a:ea typeface="ＭＳ Ｐゴシック" pitchFamily="1" charset="-128"/>
        </a:defRPr>
      </a:lvl7pPr>
      <a:lvl8pPr marL="1371600" algn="ctr" rtl="0" eaLnBrk="1" fontAlgn="base" hangingPunct="1">
        <a:spcBef>
          <a:spcPct val="0"/>
        </a:spcBef>
        <a:spcAft>
          <a:spcPct val="0"/>
        </a:spcAft>
        <a:defRPr sz="2400" b="1">
          <a:solidFill>
            <a:srgbClr val="FF8000"/>
          </a:solidFill>
          <a:latin typeface="Arial" charset="0"/>
          <a:ea typeface="ＭＳ Ｐゴシック" pitchFamily="1" charset="-128"/>
        </a:defRPr>
      </a:lvl8pPr>
      <a:lvl9pPr marL="1828800" algn="ctr" rtl="0" eaLnBrk="1" fontAlgn="base" hangingPunct="1">
        <a:spcBef>
          <a:spcPct val="0"/>
        </a:spcBef>
        <a:spcAft>
          <a:spcPct val="0"/>
        </a:spcAft>
        <a:defRPr sz="2400" b="1">
          <a:solidFill>
            <a:srgbClr val="FF8000"/>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defRPr sz="2400" b="1">
          <a:solidFill>
            <a:srgbClr val="FE5815"/>
          </a:solidFill>
          <a:latin typeface="+mn-lt"/>
          <a:ea typeface="+mn-ea"/>
          <a:cs typeface="+mn-cs"/>
        </a:defRPr>
      </a:lvl1pPr>
      <a:lvl2pPr marL="742950" indent="-285750" algn="l" rtl="0" eaLnBrk="1" fontAlgn="base" hangingPunct="1">
        <a:spcBef>
          <a:spcPct val="20000"/>
        </a:spcBef>
        <a:spcAft>
          <a:spcPct val="0"/>
        </a:spcAft>
        <a:defRPr sz="2000" b="1">
          <a:solidFill>
            <a:srgbClr val="00408D"/>
          </a:solidFill>
          <a:latin typeface="+mn-lt"/>
          <a:ea typeface="+mn-ea"/>
        </a:defRPr>
      </a:lvl2pPr>
      <a:lvl3pPr marL="1143000" indent="-228600" algn="l" rtl="0" eaLnBrk="1" fontAlgn="base" hangingPunct="1">
        <a:spcBef>
          <a:spcPct val="20000"/>
        </a:spcBef>
        <a:spcAft>
          <a:spcPct val="0"/>
        </a:spcAft>
        <a:buChar char="•"/>
        <a:defRPr sz="1800">
          <a:solidFill>
            <a:schemeClr val="bg2"/>
          </a:solidFill>
          <a:latin typeface="+mn-lt"/>
          <a:ea typeface="+mn-ea"/>
        </a:defRPr>
      </a:lvl3pPr>
      <a:lvl4pPr marL="1600200" indent="-228600" algn="l" rtl="0" eaLnBrk="1" fontAlgn="base" hangingPunct="1">
        <a:spcBef>
          <a:spcPct val="20000"/>
        </a:spcBef>
        <a:spcAft>
          <a:spcPct val="0"/>
        </a:spcAft>
        <a:buChar char="–"/>
        <a:defRPr sz="1800">
          <a:solidFill>
            <a:schemeClr val="bg2"/>
          </a:solidFill>
          <a:latin typeface="+mn-lt"/>
          <a:ea typeface="+mn-ea"/>
        </a:defRPr>
      </a:lvl4pPr>
      <a:lvl5pPr marL="2057400" indent="-228600" algn="l" rtl="0" eaLnBrk="1" fontAlgn="base" hangingPunct="1">
        <a:spcBef>
          <a:spcPct val="20000"/>
        </a:spcBef>
        <a:spcAft>
          <a:spcPct val="0"/>
        </a:spcAft>
        <a:buChar char="»"/>
        <a:defRPr sz="1800">
          <a:solidFill>
            <a:schemeClr val="bg2"/>
          </a:solidFill>
          <a:latin typeface="+mn-lt"/>
          <a:ea typeface="+mn-ea"/>
        </a:defRPr>
      </a:lvl5pPr>
      <a:lvl6pPr marL="2514600" indent="-228600" algn="l" rtl="0" eaLnBrk="1" fontAlgn="base" hangingPunct="1">
        <a:spcBef>
          <a:spcPct val="20000"/>
        </a:spcBef>
        <a:spcAft>
          <a:spcPct val="0"/>
        </a:spcAft>
        <a:buChar char="»"/>
        <a:defRPr sz="1400">
          <a:solidFill>
            <a:srgbClr val="00408D"/>
          </a:solidFill>
          <a:latin typeface="+mn-lt"/>
          <a:ea typeface="+mn-ea"/>
        </a:defRPr>
      </a:lvl6pPr>
      <a:lvl7pPr marL="2971800" indent="-228600" algn="l" rtl="0" eaLnBrk="1" fontAlgn="base" hangingPunct="1">
        <a:spcBef>
          <a:spcPct val="20000"/>
        </a:spcBef>
        <a:spcAft>
          <a:spcPct val="0"/>
        </a:spcAft>
        <a:buChar char="»"/>
        <a:defRPr sz="1400">
          <a:solidFill>
            <a:srgbClr val="00408D"/>
          </a:solidFill>
          <a:latin typeface="+mn-lt"/>
          <a:ea typeface="+mn-ea"/>
        </a:defRPr>
      </a:lvl7pPr>
      <a:lvl8pPr marL="3429000" indent="-228600" algn="l" rtl="0" eaLnBrk="1" fontAlgn="base" hangingPunct="1">
        <a:spcBef>
          <a:spcPct val="20000"/>
        </a:spcBef>
        <a:spcAft>
          <a:spcPct val="0"/>
        </a:spcAft>
        <a:buChar char="»"/>
        <a:defRPr sz="1400">
          <a:solidFill>
            <a:srgbClr val="00408D"/>
          </a:solidFill>
          <a:latin typeface="+mn-lt"/>
          <a:ea typeface="+mn-ea"/>
        </a:defRPr>
      </a:lvl8pPr>
      <a:lvl9pPr marL="3886200" indent="-228600" algn="l" rtl="0" eaLnBrk="1" fontAlgn="base" hangingPunct="1">
        <a:spcBef>
          <a:spcPct val="20000"/>
        </a:spcBef>
        <a:spcAft>
          <a:spcPct val="0"/>
        </a:spcAft>
        <a:buChar char="»"/>
        <a:defRPr sz="1400">
          <a:solidFill>
            <a:srgbClr val="00408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1.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file:///\\vdotnas3.cov.virginia.gov\PhotoLabArchive\2016_jobs1\P-004667\Lynchburg\content\inde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www.scratch.mit.edu/" TargetMode="Externa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49.jpeg"/></Relationships>
</file>

<file path=ppt/slides/_rels/slide25.xml.rels><?xml version="1.0" encoding="UTF-8" standalone="yes"?>
<Relationships xmlns="http://schemas.openxmlformats.org/package/2006/relationships"><Relationship Id="rId8" Type="http://schemas.openxmlformats.org/officeDocument/2006/relationships/hyperlink" Target="http://www.virginiadot.org/info/stem.asp" TargetMode="External"/><Relationship Id="rId3" Type="http://schemas.openxmlformats.org/officeDocument/2006/relationships/hyperlink" Target="https://nanosonic.com/education/" TargetMode="External"/><Relationship Id="rId7" Type="http://schemas.openxmlformats.org/officeDocument/2006/relationships/hyperlink" Target="http://www.transportationcareers.org/"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www.mdpi.com/1424-8220/18/4/1212" TargetMode="External"/><Relationship Id="rId5" Type="http://schemas.openxmlformats.org/officeDocument/2006/relationships/hyperlink" Target="https://www.kjmagnetics.com/blog.asp?p=shielding-materials" TargetMode="External"/><Relationship Id="rId4" Type="http://schemas.openxmlformats.org/officeDocument/2006/relationships/hyperlink" Target="https://d2jmvrsizmvf4x.cloudfront.net/yk6Ut6qnRQmg6jXFFFDi_7BBE4D56-A762-4B65-AB42-8EFB7191358D.png%20as%20of%2012/12/201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D707-A29F-884E-8438-6966B5E1998A}"/>
              </a:ext>
            </a:extLst>
          </p:cNvPr>
          <p:cNvSpPr>
            <a:spLocks noGrp="1"/>
          </p:cNvSpPr>
          <p:nvPr>
            <p:ph type="title"/>
          </p:nvPr>
        </p:nvSpPr>
        <p:spPr/>
        <p:txBody>
          <a:bodyPr/>
          <a:lstStyle/>
          <a:p>
            <a:r>
              <a:rPr lang="en-US" sz="3600" dirty="0" smtClean="0"/>
              <a:t>Transportation Technology</a:t>
            </a:r>
            <a:endParaRPr lang="en-US" sz="3600" dirty="0"/>
          </a:p>
        </p:txBody>
      </p:sp>
      <p:sp>
        <p:nvSpPr>
          <p:cNvPr id="5" name="Text Placeholder 4">
            <a:extLst>
              <a:ext uri="{FF2B5EF4-FFF2-40B4-BE49-F238E27FC236}">
                <a16:creationId xmlns:a16="http://schemas.microsoft.com/office/drawing/2014/main" id="{26B08F59-1431-2940-9A63-CA888CBE95C2}"/>
              </a:ext>
            </a:extLst>
          </p:cNvPr>
          <p:cNvSpPr>
            <a:spLocks noGrp="1"/>
          </p:cNvSpPr>
          <p:nvPr>
            <p:ph type="body" idx="11"/>
          </p:nvPr>
        </p:nvSpPr>
        <p:spPr/>
        <p:txBody>
          <a:bodyPr/>
          <a:lstStyle/>
          <a:p>
            <a:r>
              <a:rPr lang="en-US" sz="1800" dirty="0" smtClean="0"/>
              <a:t>2020</a:t>
            </a:r>
            <a:endParaRPr lang="en-US" sz="1800" dirty="0"/>
          </a:p>
        </p:txBody>
      </p:sp>
      <p:sp>
        <p:nvSpPr>
          <p:cNvPr id="4" name="Text Placeholder 3"/>
          <p:cNvSpPr>
            <a:spLocks noGrp="1"/>
          </p:cNvSpPr>
          <p:nvPr>
            <p:ph type="body" idx="1"/>
          </p:nvPr>
        </p:nvSpPr>
        <p:spPr/>
        <p:txBody>
          <a:bodyPr/>
          <a:lstStyle/>
          <a:p>
            <a:r>
              <a:rPr lang="en-US" dirty="0" smtClean="0"/>
              <a:t>STEM in Transportation</a:t>
            </a:r>
            <a:endParaRPr lang="en-US" dirty="0"/>
          </a:p>
        </p:txBody>
      </p:sp>
    </p:spTree>
    <p:extLst>
      <p:ext uri="{BB962C8B-B14F-4D97-AF65-F5344CB8AC3E}">
        <p14:creationId xmlns:p14="http://schemas.microsoft.com/office/powerpoint/2010/main" val="354654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99C550-5867-8741-BC38-03D50669E13B}"/>
              </a:ext>
            </a:extLst>
          </p:cNvPr>
          <p:cNvSpPr>
            <a:spLocks noGrp="1"/>
          </p:cNvSpPr>
          <p:nvPr>
            <p:ph type="ftr" sz="quarter" idx="3"/>
          </p:nvPr>
        </p:nvSpPr>
        <p:spPr/>
        <p:txBody>
          <a:bodyPr/>
          <a:lstStyle/>
          <a:p>
            <a:r>
              <a:rPr lang="en-US"/>
              <a:t>Virginia Department of Transportation</a:t>
            </a:r>
            <a:endParaRPr lang="en-US"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756"/>
          <a:stretch/>
        </p:blipFill>
        <p:spPr bwMode="auto">
          <a:xfrm>
            <a:off x="824524" y="553792"/>
            <a:ext cx="10300676" cy="5466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78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81000"/>
            <a:ext cx="11176000" cy="533400"/>
          </a:xfrm>
        </p:spPr>
        <p:txBody>
          <a:bodyPr/>
          <a:lstStyle/>
          <a:p>
            <a:r>
              <a:rPr lang="en-US" dirty="0" smtClean="0"/>
              <a:t>Sensors on Vehicles</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018" y="1055662"/>
            <a:ext cx="8193982" cy="515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1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11176000" cy="533400"/>
          </a:xfrm>
        </p:spPr>
        <p:txBody>
          <a:bodyPr/>
          <a:lstStyle/>
          <a:p>
            <a:r>
              <a:rPr lang="en-US" dirty="0" smtClean="0"/>
              <a:t>Sensors on the Road</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0" t="4222" r="1202" b="13669"/>
          <a:stretch/>
        </p:blipFill>
        <p:spPr bwMode="auto">
          <a:xfrm>
            <a:off x="1524000" y="1171545"/>
            <a:ext cx="8017933" cy="2037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34" t="6140" r="1047" b="5170"/>
          <a:stretch/>
        </p:blipFill>
        <p:spPr bwMode="auto">
          <a:xfrm>
            <a:off x="2497667" y="4174066"/>
            <a:ext cx="8890000" cy="188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00360" y="3657600"/>
            <a:ext cx="2834039" cy="707886"/>
          </a:xfrm>
          <a:prstGeom prst="rect">
            <a:avLst/>
          </a:prstGeom>
          <a:solidFill>
            <a:schemeClr val="bg1"/>
          </a:solidFill>
        </p:spPr>
        <p:txBody>
          <a:bodyPr wrap="square" rtlCol="0">
            <a:spAutoFit/>
          </a:bodyPr>
          <a:lstStyle/>
          <a:p>
            <a:pPr algn="ctr"/>
            <a:r>
              <a:rPr lang="en-US" sz="2000" b="1" dirty="0" smtClean="0">
                <a:solidFill>
                  <a:schemeClr val="tx2">
                    <a:lumMod val="75000"/>
                  </a:schemeClr>
                </a:solidFill>
              </a:rPr>
              <a:t>Pneumatic Tube</a:t>
            </a:r>
          </a:p>
          <a:p>
            <a:pPr algn="ctr"/>
            <a:r>
              <a:rPr lang="en-US" sz="2000" b="1" dirty="0" smtClean="0">
                <a:solidFill>
                  <a:schemeClr val="tx2">
                    <a:lumMod val="75000"/>
                  </a:schemeClr>
                </a:solidFill>
              </a:rPr>
              <a:t>Sensor</a:t>
            </a:r>
            <a:endParaRPr lang="en-US" sz="2000" b="1" dirty="0">
              <a:solidFill>
                <a:schemeClr val="tx2">
                  <a:lumMod val="75000"/>
                </a:schemeClr>
              </a:solidFill>
            </a:endParaRPr>
          </a:p>
        </p:txBody>
      </p:sp>
      <p:sp>
        <p:nvSpPr>
          <p:cNvPr id="8" name="TextBox 7"/>
          <p:cNvSpPr txBox="1"/>
          <p:nvPr/>
        </p:nvSpPr>
        <p:spPr>
          <a:xfrm>
            <a:off x="1524000" y="4400490"/>
            <a:ext cx="2362200" cy="400110"/>
          </a:xfrm>
          <a:prstGeom prst="rect">
            <a:avLst/>
          </a:prstGeom>
          <a:solidFill>
            <a:schemeClr val="bg1"/>
          </a:solidFill>
        </p:spPr>
        <p:txBody>
          <a:bodyPr wrap="square" rtlCol="0">
            <a:spAutoFit/>
          </a:bodyPr>
          <a:lstStyle/>
          <a:p>
            <a:pPr algn="ctr"/>
            <a:r>
              <a:rPr lang="en-US" sz="2000" b="1" dirty="0" smtClean="0">
                <a:solidFill>
                  <a:schemeClr val="tx2">
                    <a:lumMod val="75000"/>
                  </a:schemeClr>
                </a:solidFill>
              </a:rPr>
              <a:t>Magnetic Sensor</a:t>
            </a:r>
            <a:endParaRPr lang="en-US" sz="2000" b="1" dirty="0">
              <a:solidFill>
                <a:schemeClr val="tx2">
                  <a:lumMod val="75000"/>
                </a:schemeClr>
              </a:solidFill>
            </a:endParaRPr>
          </a:p>
        </p:txBody>
      </p:sp>
      <p:sp>
        <p:nvSpPr>
          <p:cNvPr id="9" name="TextBox 8"/>
          <p:cNvSpPr txBox="1"/>
          <p:nvPr/>
        </p:nvSpPr>
        <p:spPr>
          <a:xfrm>
            <a:off x="9448800" y="5791200"/>
            <a:ext cx="2362200" cy="400110"/>
          </a:xfrm>
          <a:prstGeom prst="rect">
            <a:avLst/>
          </a:prstGeom>
          <a:solidFill>
            <a:schemeClr val="bg1"/>
          </a:solidFill>
        </p:spPr>
        <p:txBody>
          <a:bodyPr wrap="square" rtlCol="0">
            <a:spAutoFit/>
          </a:bodyPr>
          <a:lstStyle/>
          <a:p>
            <a:pPr algn="ctr"/>
            <a:r>
              <a:rPr lang="en-US" sz="2000" b="1" dirty="0" smtClean="0">
                <a:solidFill>
                  <a:schemeClr val="tx2">
                    <a:lumMod val="75000"/>
                  </a:schemeClr>
                </a:solidFill>
              </a:rPr>
              <a:t>Inductive Loops</a:t>
            </a:r>
            <a:endParaRPr lang="en-US" sz="2000" b="1" dirty="0">
              <a:solidFill>
                <a:schemeClr val="tx2">
                  <a:lumMod val="75000"/>
                </a:schemeClr>
              </a:solidFill>
            </a:endParaRPr>
          </a:p>
        </p:txBody>
      </p:sp>
      <p:sp>
        <p:nvSpPr>
          <p:cNvPr id="6" name="Rectangle 5"/>
          <p:cNvSpPr/>
          <p:nvPr/>
        </p:nvSpPr>
        <p:spPr bwMode="auto">
          <a:xfrm>
            <a:off x="10058400" y="5486400"/>
            <a:ext cx="1143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TextBox 10"/>
          <p:cNvSpPr txBox="1"/>
          <p:nvPr/>
        </p:nvSpPr>
        <p:spPr>
          <a:xfrm>
            <a:off x="1752600" y="1200090"/>
            <a:ext cx="2362200" cy="400110"/>
          </a:xfrm>
          <a:prstGeom prst="rect">
            <a:avLst/>
          </a:prstGeom>
          <a:solidFill>
            <a:schemeClr val="bg1"/>
          </a:solidFill>
        </p:spPr>
        <p:txBody>
          <a:bodyPr wrap="square" rtlCol="0">
            <a:spAutoFit/>
          </a:bodyPr>
          <a:lstStyle/>
          <a:p>
            <a:pPr algn="ctr"/>
            <a:r>
              <a:rPr lang="en-US" sz="2000" b="1" dirty="0" smtClean="0">
                <a:solidFill>
                  <a:schemeClr val="tx2">
                    <a:lumMod val="75000"/>
                  </a:schemeClr>
                </a:solidFill>
              </a:rPr>
              <a:t>RADAR Sensor</a:t>
            </a:r>
            <a:endParaRPr lang="en-US" sz="2000" b="1" dirty="0">
              <a:solidFill>
                <a:schemeClr val="tx2">
                  <a:lumMod val="75000"/>
                </a:schemeClr>
              </a:solidFill>
            </a:endParaRPr>
          </a:p>
        </p:txBody>
      </p:sp>
      <p:sp>
        <p:nvSpPr>
          <p:cNvPr id="12" name="TextBox 11"/>
          <p:cNvSpPr txBox="1"/>
          <p:nvPr/>
        </p:nvSpPr>
        <p:spPr>
          <a:xfrm>
            <a:off x="4671660" y="971490"/>
            <a:ext cx="1805340" cy="400110"/>
          </a:xfrm>
          <a:prstGeom prst="rect">
            <a:avLst/>
          </a:prstGeom>
          <a:solidFill>
            <a:schemeClr val="bg1"/>
          </a:solidFill>
        </p:spPr>
        <p:txBody>
          <a:bodyPr wrap="square" rtlCol="0">
            <a:spAutoFit/>
          </a:bodyPr>
          <a:lstStyle/>
          <a:p>
            <a:pPr algn="ctr"/>
            <a:r>
              <a:rPr lang="en-US" sz="2000" b="1" dirty="0" smtClean="0">
                <a:solidFill>
                  <a:schemeClr val="tx2">
                    <a:lumMod val="75000"/>
                  </a:schemeClr>
                </a:solidFill>
              </a:rPr>
              <a:t>Cameras</a:t>
            </a:r>
            <a:endParaRPr lang="en-US" sz="2000" b="1" dirty="0">
              <a:solidFill>
                <a:schemeClr val="tx2">
                  <a:lumMod val="75000"/>
                </a:schemeClr>
              </a:solidFill>
            </a:endParaRPr>
          </a:p>
        </p:txBody>
      </p:sp>
      <p:sp>
        <p:nvSpPr>
          <p:cNvPr id="7" name="Rectangle 6"/>
          <p:cNvSpPr/>
          <p:nvPr/>
        </p:nvSpPr>
        <p:spPr bwMode="auto">
          <a:xfrm>
            <a:off x="7010400" y="5583766"/>
            <a:ext cx="883621" cy="5906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bwMode="auto">
          <a:xfrm>
            <a:off x="7117379" y="2057400"/>
            <a:ext cx="883621" cy="1328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TextBox 14"/>
          <p:cNvSpPr txBox="1"/>
          <p:nvPr/>
        </p:nvSpPr>
        <p:spPr>
          <a:xfrm>
            <a:off x="9067800" y="2438400"/>
            <a:ext cx="1805340" cy="400110"/>
          </a:xfrm>
          <a:prstGeom prst="rect">
            <a:avLst/>
          </a:prstGeom>
          <a:solidFill>
            <a:schemeClr val="bg1"/>
          </a:solidFill>
        </p:spPr>
        <p:txBody>
          <a:bodyPr wrap="square" rtlCol="0">
            <a:spAutoFit/>
          </a:bodyPr>
          <a:lstStyle/>
          <a:p>
            <a:pPr algn="ctr"/>
            <a:r>
              <a:rPr lang="en-US" sz="2000" b="1" dirty="0" smtClean="0">
                <a:solidFill>
                  <a:schemeClr val="tx2">
                    <a:lumMod val="75000"/>
                  </a:schemeClr>
                </a:solidFill>
              </a:rPr>
              <a:t>Laser Beam</a:t>
            </a:r>
            <a:endParaRPr lang="en-US" sz="2000" b="1" dirty="0">
              <a:solidFill>
                <a:schemeClr val="tx2">
                  <a:lumMod val="75000"/>
                </a:schemeClr>
              </a:solidFill>
            </a:endParaRPr>
          </a:p>
        </p:txBody>
      </p:sp>
    </p:spTree>
    <p:extLst>
      <p:ext uri="{BB962C8B-B14F-4D97-AF65-F5344CB8AC3E}">
        <p14:creationId xmlns:p14="http://schemas.microsoft.com/office/powerpoint/2010/main" val="287078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9" name="Text Placeholder 3"/>
          <p:cNvSpPr txBox="1">
            <a:spLocks/>
          </p:cNvSpPr>
          <p:nvPr/>
        </p:nvSpPr>
        <p:spPr>
          <a:xfrm>
            <a:off x="914400" y="838200"/>
            <a:ext cx="9416061" cy="50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eaLnBrk="1" hangingPunct="1">
              <a:spcBef>
                <a:spcPct val="20000"/>
              </a:spcBef>
              <a:defRPr sz="2400" b="1">
                <a:solidFill>
                  <a:srgbClr val="FE5815"/>
                </a:solidFill>
                <a:latin typeface="+mn-lt"/>
                <a:ea typeface="+mn-ea"/>
              </a:defRPr>
            </a:lvl1pPr>
            <a:lvl2pPr marL="742950" indent="-285750" eaLnBrk="1" hangingPunct="1">
              <a:spcBef>
                <a:spcPct val="20000"/>
              </a:spcBef>
              <a:defRPr sz="2400" b="1">
                <a:solidFill>
                  <a:srgbClr val="00408D"/>
                </a:solidFill>
                <a:latin typeface="+mn-lt"/>
                <a:ea typeface="+mn-ea"/>
              </a:defRPr>
            </a:lvl2pPr>
            <a:lvl3pPr marL="1143000" indent="-228600" eaLnBrk="1" hangingPunct="1">
              <a:spcBef>
                <a:spcPct val="20000"/>
              </a:spcBef>
              <a:buChar char="•"/>
              <a:defRPr sz="2000">
                <a:solidFill>
                  <a:schemeClr val="bg2"/>
                </a:solidFill>
                <a:latin typeface="+mn-lt"/>
                <a:ea typeface="+mn-ea"/>
              </a:defRPr>
            </a:lvl3pPr>
            <a:lvl4pPr marL="1600200" indent="-228600" eaLnBrk="1" hangingPunct="1">
              <a:spcBef>
                <a:spcPct val="20000"/>
              </a:spcBef>
              <a:buChar char="–"/>
              <a:defRPr sz="2000">
                <a:solidFill>
                  <a:schemeClr val="bg2"/>
                </a:solidFill>
                <a:latin typeface="+mn-lt"/>
                <a:ea typeface="+mn-ea"/>
              </a:defRPr>
            </a:lvl4pPr>
            <a:lvl5pPr marL="2057400" indent="-228600" eaLnBrk="1" hangingPunct="1">
              <a:spcBef>
                <a:spcPct val="20000"/>
              </a:spcBef>
              <a:buChar char="»"/>
              <a:defRPr sz="2000">
                <a:solidFill>
                  <a:schemeClr val="bg2"/>
                </a:solidFill>
                <a:latin typeface="+mn-lt"/>
                <a:ea typeface="+mn-ea"/>
              </a:defRPr>
            </a:lvl5pPr>
            <a:lvl6pPr marL="2514600" indent="-228600" fontAlgn="base">
              <a:spcBef>
                <a:spcPct val="20000"/>
              </a:spcBef>
              <a:spcAft>
                <a:spcPct val="0"/>
              </a:spcAft>
              <a:buChar char="»"/>
              <a:defRPr sz="1400">
                <a:solidFill>
                  <a:srgbClr val="00408D"/>
                </a:solidFill>
                <a:latin typeface="+mn-lt"/>
                <a:ea typeface="+mn-ea"/>
              </a:defRPr>
            </a:lvl6pPr>
            <a:lvl7pPr marL="2971800" indent="-228600" fontAlgn="base">
              <a:spcBef>
                <a:spcPct val="20000"/>
              </a:spcBef>
              <a:spcAft>
                <a:spcPct val="0"/>
              </a:spcAft>
              <a:buChar char="»"/>
              <a:defRPr sz="1400">
                <a:solidFill>
                  <a:srgbClr val="00408D"/>
                </a:solidFill>
                <a:latin typeface="+mn-lt"/>
                <a:ea typeface="+mn-ea"/>
              </a:defRPr>
            </a:lvl7pPr>
            <a:lvl8pPr marL="3429000" indent="-228600" fontAlgn="base">
              <a:spcBef>
                <a:spcPct val="20000"/>
              </a:spcBef>
              <a:spcAft>
                <a:spcPct val="0"/>
              </a:spcAft>
              <a:buChar char="»"/>
              <a:defRPr sz="1400">
                <a:solidFill>
                  <a:srgbClr val="00408D"/>
                </a:solidFill>
                <a:latin typeface="+mn-lt"/>
                <a:ea typeface="+mn-ea"/>
              </a:defRPr>
            </a:lvl8pPr>
            <a:lvl9pPr marL="3886200" indent="-228600" fontAlgn="base">
              <a:spcBef>
                <a:spcPct val="20000"/>
              </a:spcBef>
              <a:spcAft>
                <a:spcPct val="0"/>
              </a:spcAft>
              <a:buChar char="»"/>
              <a:defRPr sz="1400">
                <a:solidFill>
                  <a:srgbClr val="00408D"/>
                </a:solidFill>
                <a:latin typeface="+mn-lt"/>
                <a:ea typeface="+mn-ea"/>
              </a:defRPr>
            </a:lvl9pPr>
          </a:lstStyle>
          <a:p>
            <a:pPr marL="0" indent="0"/>
            <a:r>
              <a:rPr lang="en-US" sz="3200" dirty="0" smtClean="0">
                <a:solidFill>
                  <a:srgbClr val="0E3793"/>
                </a:solidFill>
              </a:rPr>
              <a:t>Magnetometer  (magnetic field sensor)</a:t>
            </a:r>
          </a:p>
        </p:txBody>
      </p:sp>
      <p:pic>
        <p:nvPicPr>
          <p:cNvPr id="10" name="Picture 3" descr="C:\Users\Angela.Parsley\AppData\Local\Microsoft\Windows\Temporary Internet Files\Content.IE5\NX004YVF\172767938[1].jpg"/>
          <p:cNvPicPr>
            <a:picLocks noChangeAspect="1" noChangeArrowheads="1"/>
          </p:cNvPicPr>
          <p:nvPr/>
        </p:nvPicPr>
        <p:blipFill rotWithShape="1">
          <a:blip r:embed="rId3">
            <a:extLst>
              <a:ext uri="{28A0092B-C50C-407E-A947-70E740481C1C}">
                <a14:useLocalDpi xmlns:a14="http://schemas.microsoft.com/office/drawing/2010/main" val="0"/>
              </a:ext>
            </a:extLst>
          </a:blip>
          <a:srcRect r="9152"/>
          <a:stretch/>
        </p:blipFill>
        <p:spPr bwMode="auto">
          <a:xfrm>
            <a:off x="9677400" y="466318"/>
            <a:ext cx="1933369" cy="19114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562225"/>
            <a:ext cx="4158528"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372072" y="3195884"/>
            <a:ext cx="1574598" cy="1502499"/>
          </a:xfrm>
          <a:prstGeom prst="rect">
            <a:avLst/>
          </a:prstGeom>
        </p:spPr>
      </p:pic>
      <p:cxnSp>
        <p:nvCxnSpPr>
          <p:cNvPr id="7" name="Straight Connector 6"/>
          <p:cNvCxnSpPr/>
          <p:nvPr/>
        </p:nvCxnSpPr>
        <p:spPr>
          <a:xfrm flipV="1">
            <a:off x="1679853" y="3110248"/>
            <a:ext cx="2505075" cy="3048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9853" y="4481849"/>
            <a:ext cx="2614613" cy="39751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4294466" y="3110248"/>
            <a:ext cx="1724660" cy="1729105"/>
          </a:xfrm>
          <a:prstGeom prst="rect">
            <a:avLst/>
          </a:prstGeom>
        </p:spPr>
      </p:pic>
    </p:spTree>
    <p:extLst>
      <p:ext uri="{BB962C8B-B14F-4D97-AF65-F5344CB8AC3E}">
        <p14:creationId xmlns:p14="http://schemas.microsoft.com/office/powerpoint/2010/main" val="201879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11176000" cy="685800"/>
          </a:xfrm>
        </p:spPr>
        <p:txBody>
          <a:bodyPr/>
          <a:lstStyle/>
          <a:p>
            <a:r>
              <a:rPr lang="en-US" dirty="0" smtClean="0"/>
              <a:t>Magnets</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2" name="TextBox 1"/>
          <p:cNvSpPr txBox="1"/>
          <p:nvPr/>
        </p:nvSpPr>
        <p:spPr>
          <a:xfrm>
            <a:off x="588169" y="1796286"/>
            <a:ext cx="6553200" cy="954107"/>
          </a:xfrm>
          <a:prstGeom prst="rect">
            <a:avLst/>
          </a:prstGeom>
          <a:noFill/>
        </p:spPr>
        <p:txBody>
          <a:bodyPr wrap="square" rtlCol="0">
            <a:spAutoFit/>
          </a:bodyPr>
          <a:lstStyle/>
          <a:p>
            <a:r>
              <a:rPr lang="en-US" dirty="0" smtClean="0"/>
              <a:t>Like poles push away from </a:t>
            </a:r>
            <a:r>
              <a:rPr lang="en-US" u="sng" dirty="0" smtClean="0"/>
              <a:t>(repel)</a:t>
            </a:r>
            <a:r>
              <a:rPr lang="en-US" dirty="0" smtClean="0"/>
              <a:t> each other.</a:t>
            </a:r>
            <a:endParaRPr lang="en-US" dirty="0"/>
          </a:p>
        </p:txBody>
      </p:sp>
      <p:pic>
        <p:nvPicPr>
          <p:cNvPr id="6146" name="Picture 2" descr="C:\Users\Angela.Parsley\AppData\Local\Microsoft\Windows\Temporary Internet Files\Content.IE5\NX004YVF\magnet_attrac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919210"/>
            <a:ext cx="4618632" cy="22529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8169" y="4193699"/>
            <a:ext cx="6553200" cy="523220"/>
          </a:xfrm>
          <a:prstGeom prst="rect">
            <a:avLst/>
          </a:prstGeom>
          <a:noFill/>
        </p:spPr>
        <p:txBody>
          <a:bodyPr wrap="square" rtlCol="0">
            <a:spAutoFit/>
          </a:bodyPr>
          <a:lstStyle/>
          <a:p>
            <a:r>
              <a:rPr lang="en-US" dirty="0" smtClean="0"/>
              <a:t>Opposite poles </a:t>
            </a:r>
            <a:r>
              <a:rPr lang="en-US" u="sng" dirty="0" smtClean="0"/>
              <a:t>attract</a:t>
            </a:r>
            <a:r>
              <a:rPr lang="en-US" dirty="0" smtClean="0"/>
              <a:t> each other.</a:t>
            </a:r>
            <a:endParaRPr lang="en-US" dirty="0"/>
          </a:p>
        </p:txBody>
      </p:sp>
      <p:pic>
        <p:nvPicPr>
          <p:cNvPr id="6147" name="Picture 3" descr="C:\Users\Angela.Parsley\AppData\Local\Microsoft\Windows\Temporary Internet Files\Content.IE5\1LWBNXGM\magnet_repel[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969" y="873282"/>
            <a:ext cx="4145748" cy="2022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82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3704" y="1371600"/>
            <a:ext cx="6185695" cy="1931844"/>
          </a:xfrm>
        </p:spPr>
        <p:txBody>
          <a:bodyPr/>
          <a:lstStyle/>
          <a:p>
            <a:r>
              <a:rPr lang="en-US" sz="2600" dirty="0">
                <a:solidFill>
                  <a:schemeClr val="accent2">
                    <a:lumMod val="75000"/>
                  </a:schemeClr>
                </a:solidFill>
                <a:latin typeface="+mj-lt"/>
                <a:ea typeface="+mj-ea"/>
                <a:cs typeface="+mj-cs"/>
              </a:rPr>
              <a:t>The repulsion or attraction is caused by the </a:t>
            </a:r>
            <a:r>
              <a:rPr lang="en-US" sz="2600" dirty="0" smtClean="0">
                <a:solidFill>
                  <a:schemeClr val="accent4">
                    <a:lumMod val="75000"/>
                  </a:schemeClr>
                </a:solidFill>
              </a:rPr>
              <a:t>magnetic field</a:t>
            </a:r>
            <a:r>
              <a:rPr lang="en-US" sz="2600" dirty="0" smtClean="0"/>
              <a:t>.</a:t>
            </a:r>
          </a:p>
          <a:p>
            <a:endParaRPr lang="en-US" sz="2600" dirty="0"/>
          </a:p>
          <a:p>
            <a:r>
              <a:rPr lang="en-US" sz="2600" dirty="0">
                <a:solidFill>
                  <a:schemeClr val="accent2">
                    <a:lumMod val="75000"/>
                  </a:schemeClr>
                </a:solidFill>
                <a:latin typeface="+mj-lt"/>
                <a:ea typeface="+mj-ea"/>
                <a:cs typeface="+mj-cs"/>
              </a:rPr>
              <a:t>You can’t see it, but you can feel it.</a:t>
            </a:r>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5" name="Title 2"/>
          <p:cNvSpPr>
            <a:spLocks noGrp="1"/>
          </p:cNvSpPr>
          <p:nvPr>
            <p:ph type="title"/>
          </p:nvPr>
        </p:nvSpPr>
        <p:spPr>
          <a:xfrm>
            <a:off x="482600" y="381000"/>
            <a:ext cx="11176000" cy="533400"/>
          </a:xfrm>
        </p:spPr>
        <p:txBody>
          <a:bodyPr/>
          <a:lstStyle/>
          <a:p>
            <a:r>
              <a:rPr lang="en-US" dirty="0" smtClean="0"/>
              <a:t>Magnets</a:t>
            </a:r>
            <a:endParaRPr lang="en-US" dirty="0"/>
          </a:p>
        </p:txBody>
      </p:sp>
      <p:pic>
        <p:nvPicPr>
          <p:cNvPr id="1026" name="Picture 2" descr="Image result for magnetic field around two magnet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472" y="1600200"/>
            <a:ext cx="5126128" cy="3811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9" y="3581400"/>
            <a:ext cx="355441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14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533400"/>
            <a:ext cx="11176000" cy="2362200"/>
          </a:xfrm>
        </p:spPr>
        <p:txBody>
          <a:bodyPr/>
          <a:lstStyle/>
          <a:p>
            <a:r>
              <a:rPr lang="en-US" sz="3200" dirty="0" smtClean="0">
                <a:solidFill>
                  <a:srgbClr val="0E3793"/>
                </a:solidFill>
              </a:rPr>
              <a:t>Magnetic Field Sensors</a:t>
            </a:r>
          </a:p>
          <a:p>
            <a:endParaRPr lang="en-US" dirty="0" smtClean="0">
              <a:solidFill>
                <a:schemeClr val="bg2"/>
              </a:solidFill>
            </a:endParaRPr>
          </a:p>
          <a:p>
            <a:pPr marL="457200" indent="-457200">
              <a:buFont typeface="Arial" panose="020B0604020202020204" pitchFamily="34" charset="0"/>
              <a:buChar char="•"/>
            </a:pPr>
            <a:r>
              <a:rPr lang="en-US" sz="2400" kern="1200" dirty="0">
                <a:solidFill>
                  <a:srgbClr val="E4A612"/>
                </a:solidFill>
                <a:ea typeface="ＭＳ Ｐゴシック" pitchFamily="1" charset="-128"/>
              </a:rPr>
              <a:t>T</a:t>
            </a:r>
            <a:r>
              <a:rPr lang="en-US" sz="2400" kern="1200" dirty="0">
                <a:solidFill>
                  <a:srgbClr val="E4A612"/>
                </a:solidFill>
                <a:ea typeface="ＭＳ Ｐゴシック" pitchFamily="1" charset="-128"/>
              </a:rPr>
              <a:t>hey</a:t>
            </a:r>
            <a:r>
              <a:rPr lang="en-US" sz="2400" kern="1200" dirty="0">
                <a:solidFill>
                  <a:srgbClr val="E4A612"/>
                </a:solidFill>
                <a:ea typeface="ＭＳ Ｐゴシック" pitchFamily="1" charset="-128"/>
              </a:rPr>
              <a:t> measure magnetic fields (that force you feel)</a:t>
            </a:r>
          </a:p>
          <a:p>
            <a:pPr marL="457200" indent="-457200">
              <a:buFont typeface="Arial" panose="020B0604020202020204" pitchFamily="34" charset="0"/>
              <a:buChar char="•"/>
            </a:pPr>
            <a:r>
              <a:rPr lang="en-US" sz="2400" kern="1200" dirty="0">
                <a:solidFill>
                  <a:srgbClr val="E4A612"/>
                </a:solidFill>
                <a:ea typeface="ＭＳ Ｐゴシック" pitchFamily="1" charset="-128"/>
              </a:rPr>
              <a:t>Magnetic fields change when around metal</a:t>
            </a:r>
          </a:p>
          <a:p>
            <a:pPr marL="457200" indent="-457200">
              <a:buFont typeface="Arial" panose="020B0604020202020204" pitchFamily="34" charset="0"/>
              <a:buChar char="•"/>
            </a:pPr>
            <a:r>
              <a:rPr lang="en-US" sz="2400" kern="1200" dirty="0">
                <a:solidFill>
                  <a:srgbClr val="E4A612"/>
                </a:solidFill>
                <a:ea typeface="ＭＳ Ｐゴシック" pitchFamily="1" charset="-128"/>
              </a:rPr>
              <a:t>A sensor detects changes to the magnetic field when a vehicle is nearby</a:t>
            </a:r>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2050" name="Picture 2" descr="Image result for magnetic field around me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464" y="3358872"/>
            <a:ext cx="8097336" cy="24418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84104" y="5486400"/>
            <a:ext cx="1802096" cy="769441"/>
          </a:xfrm>
          <a:prstGeom prst="rect">
            <a:avLst/>
          </a:prstGeom>
          <a:solidFill>
            <a:schemeClr val="bg1"/>
          </a:solidFill>
        </p:spPr>
        <p:txBody>
          <a:bodyPr wrap="none" rtlCol="0">
            <a:spAutoFit/>
          </a:bodyPr>
          <a:lstStyle/>
          <a:p>
            <a:pPr algn="ctr"/>
            <a:r>
              <a:rPr lang="en-US" sz="2200" dirty="0" smtClean="0">
                <a:solidFill>
                  <a:schemeClr val="bg2"/>
                </a:solidFill>
              </a:rPr>
              <a:t>Magnet</a:t>
            </a:r>
          </a:p>
          <a:p>
            <a:pPr algn="ctr"/>
            <a:r>
              <a:rPr lang="en-US" sz="2200" dirty="0" smtClean="0">
                <a:solidFill>
                  <a:schemeClr val="bg2"/>
                </a:solidFill>
              </a:rPr>
              <a:t>in free space</a:t>
            </a:r>
            <a:endParaRPr lang="en-US" sz="2200" dirty="0">
              <a:solidFill>
                <a:schemeClr val="bg2"/>
              </a:solidFill>
            </a:endParaRPr>
          </a:p>
        </p:txBody>
      </p:sp>
      <p:sp>
        <p:nvSpPr>
          <p:cNvPr id="6" name="TextBox 5"/>
          <p:cNvSpPr txBox="1"/>
          <p:nvPr/>
        </p:nvSpPr>
        <p:spPr>
          <a:xfrm>
            <a:off x="4673359" y="5503333"/>
            <a:ext cx="1957587" cy="769441"/>
          </a:xfrm>
          <a:prstGeom prst="rect">
            <a:avLst/>
          </a:prstGeom>
          <a:solidFill>
            <a:schemeClr val="bg1"/>
          </a:solidFill>
        </p:spPr>
        <p:txBody>
          <a:bodyPr wrap="none" rtlCol="0">
            <a:spAutoFit/>
          </a:bodyPr>
          <a:lstStyle/>
          <a:p>
            <a:pPr algn="ctr"/>
            <a:r>
              <a:rPr lang="en-US" sz="2200" dirty="0" smtClean="0">
                <a:solidFill>
                  <a:schemeClr val="bg2"/>
                </a:solidFill>
              </a:rPr>
              <a:t>Magnet</a:t>
            </a:r>
          </a:p>
          <a:p>
            <a:pPr algn="ctr"/>
            <a:r>
              <a:rPr lang="en-US" sz="2200" dirty="0">
                <a:solidFill>
                  <a:schemeClr val="bg2"/>
                </a:solidFill>
              </a:rPr>
              <a:t>b</a:t>
            </a:r>
            <a:r>
              <a:rPr lang="en-US" sz="2200" dirty="0" smtClean="0">
                <a:solidFill>
                  <a:schemeClr val="bg2"/>
                </a:solidFill>
              </a:rPr>
              <a:t>y a steel wall</a:t>
            </a:r>
            <a:endParaRPr lang="en-US" sz="2200" dirty="0">
              <a:solidFill>
                <a:schemeClr val="bg2"/>
              </a:solidFill>
            </a:endParaRPr>
          </a:p>
        </p:txBody>
      </p:sp>
      <p:sp>
        <p:nvSpPr>
          <p:cNvPr id="7" name="TextBox 6"/>
          <p:cNvSpPr txBox="1"/>
          <p:nvPr/>
        </p:nvSpPr>
        <p:spPr>
          <a:xfrm>
            <a:off x="7406628" y="5528733"/>
            <a:ext cx="1927131" cy="769441"/>
          </a:xfrm>
          <a:prstGeom prst="rect">
            <a:avLst/>
          </a:prstGeom>
          <a:solidFill>
            <a:schemeClr val="bg1"/>
          </a:solidFill>
        </p:spPr>
        <p:txBody>
          <a:bodyPr wrap="none" rtlCol="0">
            <a:spAutoFit/>
          </a:bodyPr>
          <a:lstStyle/>
          <a:p>
            <a:pPr algn="ctr"/>
            <a:r>
              <a:rPr lang="en-US" sz="2200" dirty="0" smtClean="0">
                <a:solidFill>
                  <a:schemeClr val="bg2"/>
                </a:solidFill>
              </a:rPr>
              <a:t>Magnet</a:t>
            </a:r>
          </a:p>
          <a:p>
            <a:pPr algn="ctr"/>
            <a:r>
              <a:rPr lang="en-US" sz="2200" dirty="0">
                <a:solidFill>
                  <a:schemeClr val="bg2"/>
                </a:solidFill>
              </a:rPr>
              <a:t>b</a:t>
            </a:r>
            <a:r>
              <a:rPr lang="en-US" sz="2200" dirty="0" smtClean="0">
                <a:solidFill>
                  <a:schemeClr val="bg2"/>
                </a:solidFill>
              </a:rPr>
              <a:t>y a steel box</a:t>
            </a:r>
            <a:endParaRPr lang="en-US" sz="2200" dirty="0">
              <a:solidFill>
                <a:schemeClr val="bg2"/>
              </a:solidFill>
            </a:endParaRPr>
          </a:p>
        </p:txBody>
      </p:sp>
    </p:spTree>
    <p:extLst>
      <p:ext uri="{BB962C8B-B14F-4D97-AF65-F5344CB8AC3E}">
        <p14:creationId xmlns:p14="http://schemas.microsoft.com/office/powerpoint/2010/main" val="16555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362200"/>
            <a:ext cx="5791200" cy="1678417"/>
          </a:xfrm>
        </p:spPr>
        <p:txBody>
          <a:bodyPr/>
          <a:lstStyle/>
          <a:p>
            <a:pPr marL="0" indent="0"/>
            <a:r>
              <a:rPr lang="en-US" sz="2400" b="0" dirty="0" smtClean="0">
                <a:solidFill>
                  <a:srgbClr val="FF0000"/>
                </a:solidFill>
              </a:rPr>
              <a:t>Move the toy car under the sensor and see how the presence of metal affects the magnetic field.</a:t>
            </a:r>
          </a:p>
        </p:txBody>
      </p:sp>
      <p:sp>
        <p:nvSpPr>
          <p:cNvPr id="3" name="Title 2"/>
          <p:cNvSpPr>
            <a:spLocks noGrp="1"/>
          </p:cNvSpPr>
          <p:nvPr>
            <p:ph type="title"/>
          </p:nvPr>
        </p:nvSpPr>
        <p:spPr/>
        <p:txBody>
          <a:bodyPr/>
          <a:lstStyle/>
          <a:p>
            <a:r>
              <a:rPr lang="en-US" dirty="0" smtClean="0"/>
              <a:t>Magnetic Field Sensor Demo</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5" name="TextBox 4"/>
          <p:cNvSpPr txBox="1"/>
          <p:nvPr/>
        </p:nvSpPr>
        <p:spPr>
          <a:xfrm>
            <a:off x="874584" y="4116818"/>
            <a:ext cx="5418471" cy="430887"/>
          </a:xfrm>
          <a:prstGeom prst="rect">
            <a:avLst/>
          </a:prstGeom>
          <a:noFill/>
        </p:spPr>
        <p:txBody>
          <a:bodyPr wrap="none" rtlCol="0">
            <a:spAutoFit/>
          </a:bodyPr>
          <a:lstStyle/>
          <a:p>
            <a:r>
              <a:rPr lang="en-US" sz="2200" b="1" dirty="0" smtClean="0">
                <a:solidFill>
                  <a:schemeClr val="bg2"/>
                </a:solidFill>
              </a:rPr>
              <a:t>What happened to the sensor reading?</a:t>
            </a:r>
            <a:endParaRPr lang="en-US" sz="2200" b="1" dirty="0">
              <a:solidFill>
                <a:schemeClr val="bg2"/>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043448"/>
            <a:ext cx="421846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74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81000"/>
            <a:ext cx="11176000" cy="533400"/>
          </a:xfrm>
        </p:spPr>
        <p:txBody>
          <a:bodyPr/>
          <a:lstStyle/>
          <a:p>
            <a:r>
              <a:rPr lang="en-US" dirty="0" smtClean="0"/>
              <a:t>Where do we use magnetic field sensors?</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9" name="Picture 8"/>
          <p:cNvPicPr/>
          <p:nvPr/>
        </p:nvPicPr>
        <p:blipFill>
          <a:blip r:embed="rId3">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val="0"/>
              </a:ext>
            </a:extLst>
          </a:blip>
          <a:stretch>
            <a:fillRect/>
          </a:stretch>
        </p:blipFill>
        <p:spPr>
          <a:xfrm>
            <a:off x="6945630" y="1752600"/>
            <a:ext cx="4103370" cy="3799205"/>
          </a:xfrm>
          <a:prstGeom prst="rect">
            <a:avLst/>
          </a:prstGeom>
        </p:spPr>
      </p:pic>
      <p:sp>
        <p:nvSpPr>
          <p:cNvPr id="10" name="Text Box 2"/>
          <p:cNvSpPr txBox="1">
            <a:spLocks noChangeArrowheads="1"/>
          </p:cNvSpPr>
          <p:nvPr/>
        </p:nvSpPr>
        <p:spPr bwMode="auto">
          <a:xfrm>
            <a:off x="7239000" y="5257800"/>
            <a:ext cx="3557656" cy="1001395"/>
          </a:xfrm>
          <a:prstGeom prst="rect">
            <a:avLst/>
          </a:prstGeom>
          <a:solidFill>
            <a:srgbClr val="FFFFFF"/>
          </a:solidFill>
          <a:ln w="19050">
            <a:solidFill>
              <a:schemeClr val="tx2"/>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400" b="1" dirty="0">
                <a:effectLst/>
                <a:latin typeface="Calibri"/>
                <a:ea typeface="Calibri"/>
                <a:cs typeface="Times New Roman"/>
              </a:rPr>
              <a:t>To notify trucks of available parking.</a:t>
            </a:r>
            <a:endParaRPr lang="en-US" sz="2400" dirty="0">
              <a:effectLst/>
              <a:latin typeface="Calibri"/>
              <a:ea typeface="Calibri"/>
              <a:cs typeface="Times New Roman"/>
            </a:endParaRPr>
          </a:p>
          <a:p>
            <a:pPr marL="0" marR="0" algn="ctr">
              <a:lnSpc>
                <a:spcPct val="115000"/>
              </a:lnSpc>
              <a:spcBef>
                <a:spcPts val="0"/>
              </a:spcBef>
              <a:spcAft>
                <a:spcPts val="1000"/>
              </a:spcAft>
            </a:pPr>
            <a:r>
              <a:rPr lang="en-US" sz="2400" dirty="0">
                <a:effectLst/>
                <a:latin typeface="Calibri"/>
                <a:ea typeface="Calibri"/>
                <a:cs typeface="Times New Roman"/>
              </a:rPr>
              <a:t> </a:t>
            </a:r>
          </a:p>
        </p:txBody>
      </p:sp>
      <p:pic>
        <p:nvPicPr>
          <p:cNvPr id="11" name="Picture 10" descr="Image result for car at stop light"/>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173460"/>
            <a:ext cx="4495800" cy="2997960"/>
          </a:xfrm>
          <a:prstGeom prst="rect">
            <a:avLst/>
          </a:prstGeom>
          <a:noFill/>
          <a:ln w="38100">
            <a:solidFill>
              <a:srgbClr val="2559FF"/>
            </a:solidFill>
          </a:ln>
        </p:spPr>
      </p:pic>
      <p:sp>
        <p:nvSpPr>
          <p:cNvPr id="12" name="Text Box 2"/>
          <p:cNvSpPr txBox="1">
            <a:spLocks noChangeArrowheads="1"/>
          </p:cNvSpPr>
          <p:nvPr/>
        </p:nvSpPr>
        <p:spPr bwMode="auto">
          <a:xfrm>
            <a:off x="1524000" y="5032672"/>
            <a:ext cx="3724275" cy="976948"/>
          </a:xfrm>
          <a:prstGeom prst="rect">
            <a:avLst/>
          </a:prstGeom>
          <a:solidFill>
            <a:srgbClr val="FFFFFF"/>
          </a:solidFill>
          <a:ln w="19050">
            <a:solidFill>
              <a:schemeClr val="tx2"/>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400" b="1" dirty="0">
                <a:effectLst/>
                <a:latin typeface="Calibri"/>
                <a:ea typeface="Calibri"/>
                <a:cs typeface="Times New Roman"/>
              </a:rPr>
              <a:t>To notify stop lights of a vehicle present.</a:t>
            </a:r>
            <a:endParaRPr lang="en-US" sz="2400" dirty="0">
              <a:effectLst/>
              <a:latin typeface="Calibri"/>
              <a:ea typeface="Calibri"/>
              <a:cs typeface="Times New Roman"/>
            </a:endParaRPr>
          </a:p>
          <a:p>
            <a:pPr marL="0" marR="0" algn="ctr">
              <a:lnSpc>
                <a:spcPct val="115000"/>
              </a:lnSpc>
              <a:spcBef>
                <a:spcPts val="0"/>
              </a:spcBef>
              <a:spcAft>
                <a:spcPts val="1000"/>
              </a:spcAft>
            </a:pPr>
            <a:r>
              <a:rPr lang="en-US" sz="1100" dirty="0">
                <a:effectLst/>
                <a:latin typeface="Calibri"/>
                <a:ea typeface="Calibri"/>
                <a:cs typeface="Times New Roman"/>
              </a:rPr>
              <a:t> </a:t>
            </a:r>
          </a:p>
        </p:txBody>
      </p:sp>
      <p:sp>
        <p:nvSpPr>
          <p:cNvPr id="13" name="TextBox 12"/>
          <p:cNvSpPr txBox="1"/>
          <p:nvPr/>
        </p:nvSpPr>
        <p:spPr>
          <a:xfrm>
            <a:off x="861015" y="1524000"/>
            <a:ext cx="5158785" cy="523220"/>
          </a:xfrm>
          <a:prstGeom prst="rect">
            <a:avLst/>
          </a:prstGeom>
          <a:noFill/>
        </p:spPr>
        <p:txBody>
          <a:bodyPr wrap="none" rtlCol="0">
            <a:spAutoFit/>
          </a:bodyPr>
          <a:lstStyle/>
          <a:p>
            <a:r>
              <a:rPr lang="en-US" b="1" dirty="0" smtClean="0">
                <a:solidFill>
                  <a:schemeClr val="accent2">
                    <a:lumMod val="75000"/>
                  </a:schemeClr>
                </a:solidFill>
              </a:rPr>
              <a:t>Intersections with stop lights</a:t>
            </a:r>
            <a:endParaRPr lang="en-US" b="1" dirty="0"/>
          </a:p>
        </p:txBody>
      </p:sp>
      <p:sp>
        <p:nvSpPr>
          <p:cNvPr id="16" name="TextBox 15"/>
          <p:cNvSpPr txBox="1"/>
          <p:nvPr/>
        </p:nvSpPr>
        <p:spPr>
          <a:xfrm>
            <a:off x="6705600" y="1220794"/>
            <a:ext cx="4407489" cy="523220"/>
          </a:xfrm>
          <a:prstGeom prst="rect">
            <a:avLst/>
          </a:prstGeom>
          <a:noFill/>
        </p:spPr>
        <p:txBody>
          <a:bodyPr wrap="none" rtlCol="0">
            <a:spAutoFit/>
          </a:bodyPr>
          <a:lstStyle/>
          <a:p>
            <a:r>
              <a:rPr lang="en-US" b="1" dirty="0" smtClean="0">
                <a:solidFill>
                  <a:schemeClr val="accent2">
                    <a:lumMod val="75000"/>
                  </a:schemeClr>
                </a:solidFill>
              </a:rPr>
              <a:t>Rest Areas / Truck Stops</a:t>
            </a:r>
            <a:endParaRPr lang="en-US" b="1" dirty="0"/>
          </a:p>
        </p:txBody>
      </p:sp>
    </p:spTree>
    <p:extLst>
      <p:ext uri="{BB962C8B-B14F-4D97-AF65-F5344CB8AC3E}">
        <p14:creationId xmlns:p14="http://schemas.microsoft.com/office/powerpoint/2010/main" val="294730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
            <a:ext cx="11176000" cy="533400"/>
          </a:xfrm>
        </p:spPr>
        <p:txBody>
          <a:bodyPr/>
          <a:lstStyle/>
          <a:p>
            <a:r>
              <a:rPr lang="en-US" dirty="0" smtClean="0"/>
              <a:t>Other Uses</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2" name="Content Placeholder 1"/>
          <p:cNvSpPr>
            <a:spLocks noGrp="1"/>
          </p:cNvSpPr>
          <p:nvPr>
            <p:ph idx="1"/>
          </p:nvPr>
        </p:nvSpPr>
        <p:spPr>
          <a:xfrm>
            <a:off x="894944" y="1524000"/>
            <a:ext cx="7791855" cy="533400"/>
          </a:xfrm>
          <a:solidFill>
            <a:schemeClr val="bg1"/>
          </a:solidFill>
          <a:ln>
            <a:solidFill>
              <a:schemeClr val="bg1"/>
            </a:solidFill>
          </a:ln>
        </p:spPr>
        <p:txBody>
          <a:bodyPr/>
          <a:lstStyle/>
          <a:p>
            <a:r>
              <a:rPr lang="en-US" dirty="0" smtClean="0"/>
              <a:t>Entrance or Exit Gates</a:t>
            </a:r>
          </a:p>
          <a:p>
            <a:pPr marL="457200" indent="-457200">
              <a:buFont typeface="Arial" panose="020B0604020202020204" pitchFamily="34" charset="0"/>
              <a:buChar char="•"/>
            </a:pPr>
            <a:r>
              <a:rPr lang="en-US" b="0" dirty="0" smtClean="0">
                <a:solidFill>
                  <a:srgbClr val="0E3793"/>
                </a:solidFill>
              </a:rPr>
              <a:t>Some proximity </a:t>
            </a:r>
            <a:r>
              <a:rPr lang="en-US" b="0" dirty="0" smtClean="0">
                <a:solidFill>
                  <a:srgbClr val="0E3793"/>
                </a:solidFill>
              </a:rPr>
              <a:t>sensors might be tripped by animals or people, but only vehicles would trip a magnetic field sensor</a:t>
            </a:r>
            <a:endParaRPr lang="en-US" dirty="0" smtClean="0">
              <a:solidFill>
                <a:srgbClr val="0E3793"/>
              </a:solidFill>
            </a:endParaRPr>
          </a:p>
        </p:txBody>
      </p:sp>
      <p:sp>
        <p:nvSpPr>
          <p:cNvPr id="5" name="Rectangle 4"/>
          <p:cNvSpPr/>
          <p:nvPr/>
        </p:nvSpPr>
        <p:spPr>
          <a:xfrm>
            <a:off x="907914" y="4267200"/>
            <a:ext cx="4762842" cy="523220"/>
          </a:xfrm>
          <a:prstGeom prst="rect">
            <a:avLst/>
          </a:prstGeom>
        </p:spPr>
        <p:txBody>
          <a:bodyPr wrap="none">
            <a:spAutoFit/>
          </a:bodyPr>
          <a:lstStyle/>
          <a:p>
            <a:r>
              <a:rPr lang="en-US" dirty="0" smtClean="0">
                <a:solidFill>
                  <a:srgbClr val="FE5815"/>
                </a:solidFill>
                <a:latin typeface="+mn-lt"/>
                <a:ea typeface="+mn-ea"/>
              </a:rPr>
              <a:t>Can you think of other uses?</a:t>
            </a:r>
            <a:endParaRPr lang="en-US" dirty="0">
              <a:solidFill>
                <a:srgbClr val="FE5815"/>
              </a:solidFill>
              <a:latin typeface="+mn-lt"/>
              <a:ea typeface="+mn-ea"/>
            </a:endParaRPr>
          </a:p>
        </p:txBody>
      </p:sp>
      <p:pic>
        <p:nvPicPr>
          <p:cNvPr id="6" name="Picture 5" descr="File:HK SKW Museum of Coastal Defence Parking control room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200400"/>
            <a:ext cx="3962400" cy="2971800"/>
          </a:xfrm>
          <a:prstGeom prst="rect">
            <a:avLst/>
          </a:prstGeom>
        </p:spPr>
      </p:pic>
    </p:spTree>
    <p:extLst>
      <p:ext uri="{BB962C8B-B14F-4D97-AF65-F5344CB8AC3E}">
        <p14:creationId xmlns:p14="http://schemas.microsoft.com/office/powerpoint/2010/main" val="213991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6248400" cy="4648200"/>
          </a:xfrm>
        </p:spPr>
        <p:txBody>
          <a:bodyPr/>
          <a:lstStyle/>
          <a:p>
            <a:pPr>
              <a:spcAft>
                <a:spcPts val="1200"/>
              </a:spcAft>
              <a:buFont typeface="Arial" panose="020B0604020202020204" pitchFamily="34" charset="0"/>
              <a:buChar char="•"/>
            </a:pPr>
            <a:r>
              <a:rPr lang="en-US" sz="2000" dirty="0" smtClean="0"/>
              <a:t>Dynamic message signs (DMS) </a:t>
            </a:r>
            <a:r>
              <a:rPr lang="en-US" sz="2000" dirty="0"/>
              <a:t>use active, changeable displays to enhance roadway safety as part of an intelligent transportation system (ITS</a:t>
            </a:r>
            <a:r>
              <a:rPr lang="en-US" sz="2000" dirty="0" smtClean="0"/>
              <a:t>).</a:t>
            </a:r>
            <a:endParaRPr lang="en-US" sz="2000" dirty="0" smtClean="0"/>
          </a:p>
          <a:p>
            <a:pPr lvl="1">
              <a:buFont typeface="Arial" panose="020B0604020202020204" pitchFamily="34" charset="0"/>
              <a:buChar char="•"/>
            </a:pPr>
            <a:r>
              <a:rPr lang="en-US" sz="1800" dirty="0" smtClean="0"/>
              <a:t>School zones</a:t>
            </a:r>
          </a:p>
          <a:p>
            <a:pPr lvl="1">
              <a:buFont typeface="Arial" panose="020B0604020202020204" pitchFamily="34" charset="0"/>
              <a:buChar char="•"/>
            </a:pPr>
            <a:r>
              <a:rPr lang="en-US" sz="1800" dirty="0" smtClean="0"/>
              <a:t>Curve warnings</a:t>
            </a:r>
          </a:p>
          <a:p>
            <a:pPr lvl="1">
              <a:buFont typeface="Arial" panose="020B0604020202020204" pitchFamily="34" charset="0"/>
              <a:buChar char="•"/>
            </a:pPr>
            <a:r>
              <a:rPr lang="en-US" sz="1800" dirty="0" smtClean="0"/>
              <a:t>Pedestrian crossings</a:t>
            </a:r>
          </a:p>
          <a:p>
            <a:pPr lvl="1">
              <a:buFont typeface="Arial" panose="020B0604020202020204" pitchFamily="34" charset="0"/>
              <a:buChar char="•"/>
            </a:pPr>
            <a:r>
              <a:rPr lang="en-US" sz="1800" dirty="0" smtClean="0"/>
              <a:t>Speed warnings</a:t>
            </a:r>
          </a:p>
          <a:p>
            <a:pPr lvl="1">
              <a:spcAft>
                <a:spcPts val="1200"/>
              </a:spcAft>
              <a:buFont typeface="Arial" panose="020B0604020202020204" pitchFamily="34" charset="0"/>
              <a:buChar char="•"/>
            </a:pPr>
            <a:r>
              <a:rPr lang="en-US" sz="1800" dirty="0" smtClean="0"/>
              <a:t>Work </a:t>
            </a:r>
            <a:r>
              <a:rPr lang="en-US" sz="1800" dirty="0" smtClean="0"/>
              <a:t>zones</a:t>
            </a:r>
            <a:endParaRPr lang="en-US" sz="2000" dirty="0"/>
          </a:p>
          <a:p>
            <a:pPr>
              <a:buFont typeface="Arial" panose="020B0604020202020204" pitchFamily="34" charset="0"/>
              <a:buChar char="•"/>
            </a:pPr>
            <a:r>
              <a:rPr lang="en-US" sz="2000" dirty="0" smtClean="0"/>
              <a:t>Best applied </a:t>
            </a:r>
            <a:r>
              <a:rPr lang="en-US" sz="2000" dirty="0"/>
              <a:t>as a roadway safety enhancement at high-hazard locations or at high priority speed violation locations. </a:t>
            </a:r>
            <a:endParaRPr lang="en-US" sz="2000" dirty="0" smtClean="0"/>
          </a:p>
        </p:txBody>
      </p:sp>
      <p:sp>
        <p:nvSpPr>
          <p:cNvPr id="3" name="Title 2"/>
          <p:cNvSpPr>
            <a:spLocks noGrp="1"/>
          </p:cNvSpPr>
          <p:nvPr>
            <p:ph type="title"/>
          </p:nvPr>
        </p:nvSpPr>
        <p:spPr>
          <a:xfrm>
            <a:off x="457200" y="457200"/>
            <a:ext cx="11176000" cy="533400"/>
          </a:xfrm>
        </p:spPr>
        <p:txBody>
          <a:bodyPr/>
          <a:lstStyle/>
          <a:p>
            <a:pPr algn="ctr"/>
            <a:r>
              <a:rPr lang="en-US" dirty="0" smtClean="0"/>
              <a:t>Integrating Sensors with Dynamic Message Signs</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1026" name="Picture 2" descr="\\vdotnas3.cov.virginia.gov\PhotoLabArchive\2019 jobs\P-005720\Show Gallery\content\images\large\NOVA_Signs_32_.jpg"/>
          <p:cNvPicPr>
            <a:picLocks noChangeAspect="1" noChangeArrowheads="1"/>
          </p:cNvPicPr>
          <p:nvPr/>
        </p:nvPicPr>
        <p:blipFill rotWithShape="1">
          <a:blip r:embed="rId3">
            <a:extLst>
              <a:ext uri="{28A0092B-C50C-407E-A947-70E740481C1C}">
                <a14:useLocalDpi xmlns:a14="http://schemas.microsoft.com/office/drawing/2010/main" val="0"/>
              </a:ext>
            </a:extLst>
          </a:blip>
          <a:srcRect l="17342" t="8392" r="8120" b="11243"/>
          <a:stretch/>
        </p:blipFill>
        <p:spPr bwMode="auto">
          <a:xfrm>
            <a:off x="7086600" y="1219200"/>
            <a:ext cx="4917689" cy="3612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W4A7023_TW">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187" t="35420" r="19918"/>
          <a:stretch/>
        </p:blipFill>
        <p:spPr bwMode="auto">
          <a:xfrm>
            <a:off x="6858000" y="3581400"/>
            <a:ext cx="3746809" cy="310840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gela.Parsley\AppData\Local\Microsoft\Windows\Temporary Internet Files\Content.IE5\E3CANP7Q\Standard_radar_sign[1].jpg"/>
          <p:cNvPicPr>
            <a:picLocks noChangeAspect="1" noChangeArrowheads="1"/>
          </p:cNvPicPr>
          <p:nvPr/>
        </p:nvPicPr>
        <p:blipFill rotWithShape="1">
          <a:blip r:embed="rId6">
            <a:extLst>
              <a:ext uri="{28A0092B-C50C-407E-A947-70E740481C1C}">
                <a14:useLocalDpi xmlns:a14="http://schemas.microsoft.com/office/drawing/2010/main" val="0"/>
              </a:ext>
            </a:extLst>
          </a:blip>
          <a:srcRect l="27272" r="18811"/>
          <a:stretch/>
        </p:blipFill>
        <p:spPr bwMode="auto">
          <a:xfrm>
            <a:off x="10058400" y="3200400"/>
            <a:ext cx="2083048" cy="289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7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down)">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down)">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01878" y="2085275"/>
            <a:ext cx="2738436" cy="2053827"/>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02481" y="2425794"/>
            <a:ext cx="2724149" cy="204311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6900" y="2085275"/>
            <a:ext cx="2590800" cy="1943100"/>
          </a:xfrm>
          <a:prstGeom prst="rect">
            <a:avLst/>
          </a:prstGeom>
        </p:spPr>
      </p:pic>
      <p:sp>
        <p:nvSpPr>
          <p:cNvPr id="12" name="Rectangle 11"/>
          <p:cNvSpPr/>
          <p:nvPr/>
        </p:nvSpPr>
        <p:spPr>
          <a:xfrm>
            <a:off x="838200" y="4949665"/>
            <a:ext cx="3072678" cy="830997"/>
          </a:xfrm>
          <a:prstGeom prst="rect">
            <a:avLst/>
          </a:prstGeom>
        </p:spPr>
        <p:txBody>
          <a:bodyPr wrap="square">
            <a:spAutoFit/>
          </a:bodyPr>
          <a:lstStyle/>
          <a:p>
            <a:pPr marL="0" marR="0">
              <a:spcBef>
                <a:spcPts val="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STEP 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Attach </a:t>
            </a:r>
            <a:r>
              <a:rPr lang="en-US" sz="1600" dirty="0">
                <a:latin typeface="Calibri" panose="020F0502020204030204" pitchFamily="34" charset="0"/>
                <a:ea typeface="Calibri" panose="020F0502020204030204" pitchFamily="34" charset="0"/>
                <a:cs typeface="Times New Roman" panose="02020603050405020304" pitchFamily="18" charset="0"/>
              </a:rPr>
              <a:t>the aluminum foil tape to one side of the cardboard pieces.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3910878" y="4151770"/>
            <a:ext cx="4038600" cy="1815882"/>
          </a:xfrm>
          <a:prstGeom prst="rect">
            <a:avLst/>
          </a:prstGeom>
        </p:spPr>
        <p:txBody>
          <a:bodyPr wrap="square">
            <a:spAutoFit/>
          </a:bodyPr>
          <a:lstStyle/>
          <a:p>
            <a:pPr marL="0" marR="0">
              <a:spcBef>
                <a:spcPts val="0"/>
              </a:spcBef>
              <a:spcAft>
                <a:spcPts val="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STEP 2</a:t>
            </a:r>
          </a:p>
          <a:p>
            <a:pPr marL="0" marR="0">
              <a:spcBef>
                <a:spcPts val="0"/>
              </a:spcBef>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Cut </a:t>
            </a:r>
            <a:r>
              <a:rPr lang="en-US" sz="1600" dirty="0">
                <a:latin typeface="Calibri" panose="020F0502020204030204" pitchFamily="34" charset="0"/>
                <a:ea typeface="Calibri" panose="020F0502020204030204" pitchFamily="34" charset="0"/>
                <a:cs typeface="Times New Roman" panose="02020603050405020304" pitchFamily="18" charset="0"/>
              </a:rPr>
              <a:t>two small pieces of foam that will fit between the two pieces of cardboard to create the sensor.  </a:t>
            </a:r>
            <a:r>
              <a:rPr lang="en-US" sz="1600" b="1" i="1" dirty="0">
                <a:latin typeface="Calibri" panose="020F0502020204030204" pitchFamily="34" charset="0"/>
                <a:ea typeface="Calibri" panose="020F0502020204030204" pitchFamily="34" charset="0"/>
                <a:cs typeface="Times New Roman" panose="02020603050405020304" pitchFamily="18" charset="0"/>
              </a:rPr>
              <a:t>Note: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i="1" dirty="0">
                <a:latin typeface="Calibri" panose="020F0502020204030204" pitchFamily="34" charset="0"/>
                <a:ea typeface="Calibri" panose="020F0502020204030204" pitchFamily="34" charset="0"/>
                <a:cs typeface="Times New Roman" panose="02020603050405020304" pitchFamily="18" charset="0"/>
              </a:rPr>
              <a:t>The thickness of the foam will determine how much force is needed to trigger the sensor.  To create a sensitive sensor – use a thinner piece of foam.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074169" y="4262497"/>
            <a:ext cx="3711431" cy="2062103"/>
          </a:xfrm>
          <a:prstGeom prst="rect">
            <a:avLst/>
          </a:prstGeom>
        </p:spPr>
        <p:txBody>
          <a:bodyPr wrap="square">
            <a:spAutoFit/>
          </a:bodyPr>
          <a:lstStyle/>
          <a:p>
            <a:pPr marL="0" marR="0">
              <a:spcBef>
                <a:spcPts val="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STEP 3</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Place the other piece of cardboard (aluminum side down) on top of the foam.  Using a rubber band or tape, secure the two pieces of cardboard together with the aluminum sides facing each other and the foam between them.  This will create the interactive sensor.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itle 2"/>
          <p:cNvSpPr txBox="1">
            <a:spLocks/>
          </p:cNvSpPr>
          <p:nvPr/>
        </p:nvSpPr>
        <p:spPr bwMode="auto">
          <a:xfrm>
            <a:off x="494578" y="363201"/>
            <a:ext cx="11176000" cy="1389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00408D"/>
                </a:solidFill>
                <a:latin typeface="+mj-lt"/>
                <a:ea typeface="+mj-ea"/>
                <a:cs typeface="+mj-cs"/>
              </a:defRPr>
            </a:lvl1pPr>
            <a:lvl2pPr algn="ctr" rtl="0" eaLnBrk="1" fontAlgn="base" hangingPunct="1">
              <a:spcBef>
                <a:spcPct val="0"/>
              </a:spcBef>
              <a:spcAft>
                <a:spcPct val="0"/>
              </a:spcAft>
              <a:defRPr sz="2400" b="1">
                <a:solidFill>
                  <a:srgbClr val="FF8000"/>
                </a:solidFill>
                <a:latin typeface="Arial" charset="0"/>
                <a:ea typeface="ＭＳ Ｐゴシック" pitchFamily="1" charset="-128"/>
              </a:defRPr>
            </a:lvl2pPr>
            <a:lvl3pPr algn="ctr" rtl="0" eaLnBrk="1" fontAlgn="base" hangingPunct="1">
              <a:spcBef>
                <a:spcPct val="0"/>
              </a:spcBef>
              <a:spcAft>
                <a:spcPct val="0"/>
              </a:spcAft>
              <a:defRPr sz="2400" b="1">
                <a:solidFill>
                  <a:srgbClr val="FF8000"/>
                </a:solidFill>
                <a:latin typeface="Arial" charset="0"/>
                <a:ea typeface="ＭＳ Ｐゴシック" pitchFamily="1" charset="-128"/>
              </a:defRPr>
            </a:lvl3pPr>
            <a:lvl4pPr algn="ctr" rtl="0" eaLnBrk="1" fontAlgn="base" hangingPunct="1">
              <a:spcBef>
                <a:spcPct val="0"/>
              </a:spcBef>
              <a:spcAft>
                <a:spcPct val="0"/>
              </a:spcAft>
              <a:defRPr sz="2400" b="1">
                <a:solidFill>
                  <a:srgbClr val="FF8000"/>
                </a:solidFill>
                <a:latin typeface="Arial" charset="0"/>
                <a:ea typeface="ＭＳ Ｐゴシック" pitchFamily="1" charset="-128"/>
              </a:defRPr>
            </a:lvl4pPr>
            <a:lvl5pPr algn="ctr" rtl="0" eaLnBrk="1" fontAlgn="base" hangingPunct="1">
              <a:spcBef>
                <a:spcPct val="0"/>
              </a:spcBef>
              <a:spcAft>
                <a:spcPct val="0"/>
              </a:spcAft>
              <a:defRPr sz="2400" b="1">
                <a:solidFill>
                  <a:srgbClr val="FF8000"/>
                </a:solidFill>
                <a:latin typeface="Arial" charset="0"/>
                <a:ea typeface="ＭＳ Ｐゴシック" pitchFamily="1" charset="-128"/>
              </a:defRPr>
            </a:lvl5pPr>
            <a:lvl6pPr marL="457200" algn="ctr" rtl="0" eaLnBrk="1" fontAlgn="base" hangingPunct="1">
              <a:spcBef>
                <a:spcPct val="0"/>
              </a:spcBef>
              <a:spcAft>
                <a:spcPct val="0"/>
              </a:spcAft>
              <a:defRPr sz="2400" b="1">
                <a:solidFill>
                  <a:srgbClr val="FF8000"/>
                </a:solidFill>
                <a:latin typeface="Arial" charset="0"/>
                <a:ea typeface="ＭＳ Ｐゴシック" pitchFamily="1" charset="-128"/>
              </a:defRPr>
            </a:lvl6pPr>
            <a:lvl7pPr marL="914400" algn="ctr" rtl="0" eaLnBrk="1" fontAlgn="base" hangingPunct="1">
              <a:spcBef>
                <a:spcPct val="0"/>
              </a:spcBef>
              <a:spcAft>
                <a:spcPct val="0"/>
              </a:spcAft>
              <a:defRPr sz="2400" b="1">
                <a:solidFill>
                  <a:srgbClr val="FF8000"/>
                </a:solidFill>
                <a:latin typeface="Arial" charset="0"/>
                <a:ea typeface="ＭＳ Ｐゴシック" pitchFamily="1" charset="-128"/>
              </a:defRPr>
            </a:lvl7pPr>
            <a:lvl8pPr marL="1371600" algn="ctr" rtl="0" eaLnBrk="1" fontAlgn="base" hangingPunct="1">
              <a:spcBef>
                <a:spcPct val="0"/>
              </a:spcBef>
              <a:spcAft>
                <a:spcPct val="0"/>
              </a:spcAft>
              <a:defRPr sz="2400" b="1">
                <a:solidFill>
                  <a:srgbClr val="FF8000"/>
                </a:solidFill>
                <a:latin typeface="Arial" charset="0"/>
                <a:ea typeface="ＭＳ Ｐゴシック" pitchFamily="1" charset="-128"/>
              </a:defRPr>
            </a:lvl8pPr>
            <a:lvl9pPr marL="1828800" algn="ctr" rtl="0" eaLnBrk="1" fontAlgn="base" hangingPunct="1">
              <a:spcBef>
                <a:spcPct val="0"/>
              </a:spcBef>
              <a:spcAft>
                <a:spcPct val="0"/>
              </a:spcAft>
              <a:defRPr sz="2400" b="1">
                <a:solidFill>
                  <a:srgbClr val="FF8000"/>
                </a:solidFill>
                <a:latin typeface="Arial" charset="0"/>
                <a:ea typeface="ＭＳ Ｐゴシック" pitchFamily="1" charset="-128"/>
              </a:defRPr>
            </a:lvl9pPr>
          </a:lstStyle>
          <a:p>
            <a:r>
              <a:rPr lang="en-US" kern="0" dirty="0" smtClean="0"/>
              <a:t>Your Turn!!</a:t>
            </a:r>
          </a:p>
          <a:p>
            <a:r>
              <a:rPr lang="en-US" sz="1000" kern="0" dirty="0" smtClean="0"/>
              <a:t>  </a:t>
            </a:r>
          </a:p>
          <a:p>
            <a:r>
              <a:rPr lang="en-US" sz="2400" kern="0" dirty="0" smtClean="0">
                <a:solidFill>
                  <a:srgbClr val="FE5815"/>
                </a:solidFill>
                <a:latin typeface="+mn-lt"/>
                <a:ea typeface="+mn-ea"/>
                <a:cs typeface="+mn-cs"/>
              </a:rPr>
              <a:t>Create </a:t>
            </a:r>
            <a:r>
              <a:rPr lang="en-US" sz="2400" kern="0" dirty="0">
                <a:solidFill>
                  <a:srgbClr val="FE5815"/>
                </a:solidFill>
                <a:latin typeface="+mn-lt"/>
                <a:ea typeface="+mn-ea"/>
                <a:cs typeface="+mn-cs"/>
              </a:rPr>
              <a:t>a</a:t>
            </a:r>
            <a:r>
              <a:rPr lang="en-US" sz="2400" kern="0" dirty="0" smtClean="0">
                <a:solidFill>
                  <a:srgbClr val="FE5815"/>
                </a:solidFill>
                <a:latin typeface="+mn-lt"/>
                <a:ea typeface="+mn-ea"/>
                <a:cs typeface="+mn-cs"/>
              </a:rPr>
              <a:t>n </a:t>
            </a:r>
            <a:r>
              <a:rPr lang="en-US" sz="2400" kern="0" dirty="0">
                <a:solidFill>
                  <a:srgbClr val="FE5815"/>
                </a:solidFill>
                <a:latin typeface="+mn-lt"/>
                <a:ea typeface="+mn-ea"/>
                <a:cs typeface="+mn-cs"/>
              </a:rPr>
              <a:t>i</a:t>
            </a:r>
            <a:r>
              <a:rPr lang="en-US" sz="2400" kern="0" dirty="0" smtClean="0">
                <a:solidFill>
                  <a:srgbClr val="FE5815"/>
                </a:solidFill>
                <a:latin typeface="+mn-lt"/>
                <a:ea typeface="+mn-ea"/>
                <a:cs typeface="+mn-cs"/>
              </a:rPr>
              <a:t>nteractive dynamic </a:t>
            </a:r>
            <a:r>
              <a:rPr lang="en-US" sz="2400" kern="0" dirty="0">
                <a:solidFill>
                  <a:srgbClr val="FE5815"/>
                </a:solidFill>
                <a:latin typeface="+mn-lt"/>
                <a:ea typeface="+mn-ea"/>
                <a:cs typeface="+mn-cs"/>
              </a:rPr>
              <a:t>m</a:t>
            </a:r>
            <a:r>
              <a:rPr lang="en-US" sz="2400" kern="0" dirty="0" smtClean="0">
                <a:solidFill>
                  <a:srgbClr val="FE5815"/>
                </a:solidFill>
                <a:latin typeface="+mn-lt"/>
                <a:ea typeface="+mn-ea"/>
                <a:cs typeface="+mn-cs"/>
              </a:rPr>
              <a:t>essage </a:t>
            </a:r>
            <a:r>
              <a:rPr lang="en-US" sz="2400" kern="0" dirty="0">
                <a:solidFill>
                  <a:srgbClr val="FE5815"/>
                </a:solidFill>
                <a:latin typeface="+mn-lt"/>
                <a:ea typeface="+mn-ea"/>
                <a:cs typeface="+mn-cs"/>
              </a:rPr>
              <a:t>s</a:t>
            </a:r>
            <a:r>
              <a:rPr lang="en-US" sz="2400" kern="0" dirty="0" smtClean="0">
                <a:solidFill>
                  <a:srgbClr val="FE5815"/>
                </a:solidFill>
                <a:latin typeface="+mn-lt"/>
                <a:ea typeface="+mn-ea"/>
                <a:cs typeface="+mn-cs"/>
              </a:rPr>
              <a:t>ign that is triggered by a sensor</a:t>
            </a:r>
            <a:endParaRPr lang="en-US" sz="2400" kern="0" dirty="0">
              <a:solidFill>
                <a:srgbClr val="FE5815"/>
              </a:solidFill>
              <a:latin typeface="+mn-lt"/>
              <a:ea typeface="+mn-ea"/>
              <a:cs typeface="+mn-cs"/>
            </a:endParaRPr>
          </a:p>
        </p:txBody>
      </p:sp>
    </p:spTree>
    <p:extLst>
      <p:ext uri="{BB962C8B-B14F-4D97-AF65-F5344CB8AC3E}">
        <p14:creationId xmlns:p14="http://schemas.microsoft.com/office/powerpoint/2010/main" val="22012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Creating An Interactive Dynamic Message Sign Cont.</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15" name="Picture 14" descr="C:\Users\csmith\Google Drive\DSCF574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24000"/>
            <a:ext cx="2437765" cy="1828800"/>
          </a:xfrm>
          <a:prstGeom prst="rect">
            <a:avLst/>
          </a:prstGeom>
          <a:noFill/>
          <a:ln>
            <a:noFill/>
          </a:ln>
        </p:spPr>
      </p:pic>
      <p:pic>
        <p:nvPicPr>
          <p:cNvPr id="16" name="Picture 15" descr="C:\Users\csmith\Google Drive\DSCF57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8163" y="1544782"/>
            <a:ext cx="2437765" cy="1828800"/>
          </a:xfrm>
          <a:prstGeom prst="rect">
            <a:avLst/>
          </a:prstGeom>
          <a:noFill/>
          <a:ln>
            <a:noFill/>
          </a:ln>
        </p:spPr>
      </p:pic>
      <p:pic>
        <p:nvPicPr>
          <p:cNvPr id="17" name="Picture 16" descr="C:\Users\csmith\Google Drive\DSCF575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5726" y="1544782"/>
            <a:ext cx="2437765" cy="1828800"/>
          </a:xfrm>
          <a:prstGeom prst="rect">
            <a:avLst/>
          </a:prstGeom>
          <a:noFill/>
          <a:ln>
            <a:noFill/>
          </a:ln>
        </p:spPr>
      </p:pic>
      <p:sp>
        <p:nvSpPr>
          <p:cNvPr id="5" name="Text Box 2"/>
          <p:cNvSpPr txBox="1">
            <a:spLocks noChangeArrowheads="1"/>
          </p:cNvSpPr>
          <p:nvPr/>
        </p:nvSpPr>
        <p:spPr bwMode="auto">
          <a:xfrm>
            <a:off x="990600" y="4503570"/>
            <a:ext cx="1828800" cy="15696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Materials</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Sensor</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Makey</a:t>
            </a:r>
            <a:r>
              <a:rPr kumimoji="0" lang="en-US" altLang="en-US"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Makey</a:t>
            </a:r>
            <a:r>
              <a:rPr kumimoji="0" lang="en-US" altLang="en-US"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Board</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USB Cable</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 Alligator Clips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990600" y="3428482"/>
            <a:ext cx="25278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1</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Gather the materials from the </a:t>
            </a:r>
            <a:r>
              <a:rPr kumimoji="0" lang="en-US" altLang="en-US" sz="16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Makey</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Makey</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kit and the sensor from Task 1.</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4655128" y="3428482"/>
            <a:ext cx="3429000" cy="2062103"/>
          </a:xfrm>
          <a:prstGeom prst="rect">
            <a:avLst/>
          </a:prstGeom>
        </p:spPr>
        <p:txBody>
          <a:bodyPr wrap="square">
            <a:spAutoFit/>
          </a:bodyPr>
          <a:lstStyle/>
          <a:p>
            <a:pPr marL="0" marR="0">
              <a:spcBef>
                <a:spcPts val="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STEP 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Use the red USB cable to connect the </a:t>
            </a:r>
            <a:r>
              <a:rPr lang="en-US" sz="1600" dirty="0" err="1">
                <a:latin typeface="Calibri" panose="020F0502020204030204" pitchFamily="34" charset="0"/>
                <a:ea typeface="Calibri" panose="020F0502020204030204" pitchFamily="34" charset="0"/>
                <a:cs typeface="Times New Roman" panose="02020603050405020304" pitchFamily="18" charset="0"/>
              </a:rPr>
              <a:t>Makey</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Makey</a:t>
            </a:r>
            <a:r>
              <a:rPr lang="en-US" sz="1600" dirty="0">
                <a:latin typeface="Calibri" panose="020F0502020204030204" pitchFamily="34" charset="0"/>
                <a:ea typeface="Calibri" panose="020F0502020204030204" pitchFamily="34" charset="0"/>
                <a:cs typeface="Times New Roman" panose="02020603050405020304" pitchFamily="18" charset="0"/>
              </a:rPr>
              <a:t> to the computer for power.  Use one of the alligator clips and connect one end to the “Earth” row on the </a:t>
            </a:r>
            <a:r>
              <a:rPr lang="en-US" sz="1600" dirty="0" err="1">
                <a:latin typeface="Calibri" panose="020F0502020204030204" pitchFamily="34" charset="0"/>
                <a:ea typeface="Calibri" panose="020F0502020204030204" pitchFamily="34" charset="0"/>
                <a:cs typeface="Times New Roman" panose="02020603050405020304" pitchFamily="18" charset="0"/>
              </a:rPr>
              <a:t>Makey</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Makey</a:t>
            </a:r>
            <a:r>
              <a:rPr lang="en-US" sz="1600" dirty="0">
                <a:latin typeface="Calibri" panose="020F0502020204030204" pitchFamily="34" charset="0"/>
                <a:ea typeface="Calibri" panose="020F0502020204030204" pitchFamily="34" charset="0"/>
                <a:cs typeface="Times New Roman" panose="02020603050405020304" pitchFamily="18" charset="0"/>
              </a:rPr>
              <a:t>.  The other end should connect to the bottom of the sensor.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8519681" y="3479634"/>
            <a:ext cx="3581400" cy="1323439"/>
          </a:xfrm>
          <a:prstGeom prst="rect">
            <a:avLst/>
          </a:prstGeom>
        </p:spPr>
        <p:txBody>
          <a:bodyPr wrap="square">
            <a:spAutoFit/>
          </a:bodyPr>
          <a:lstStyle/>
          <a:p>
            <a:pPr marL="0" marR="0">
              <a:spcBef>
                <a:spcPts val="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STEP 3</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Finally, connect one end of the second alligator clip to the up arrow of the </a:t>
            </a:r>
            <a:r>
              <a:rPr lang="en-US" sz="1600" dirty="0" err="1">
                <a:latin typeface="Calibri" panose="020F0502020204030204" pitchFamily="34" charset="0"/>
                <a:ea typeface="Calibri" panose="020F0502020204030204" pitchFamily="34" charset="0"/>
                <a:cs typeface="Times New Roman" panose="02020603050405020304" pitchFamily="18" charset="0"/>
              </a:rPr>
              <a:t>Makey</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Makey</a:t>
            </a:r>
            <a:r>
              <a:rPr lang="en-US" sz="1600" dirty="0">
                <a:latin typeface="Calibri" panose="020F0502020204030204" pitchFamily="34" charset="0"/>
                <a:ea typeface="Calibri" panose="020F0502020204030204" pitchFamily="34" charset="0"/>
                <a:cs typeface="Times New Roman" panose="02020603050405020304" pitchFamily="18" charset="0"/>
              </a:rPr>
              <a:t> board.  Then connect the other end to the top of the sensor.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50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Programming the Interactive Sensor</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308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45" y="2637946"/>
            <a:ext cx="4723865" cy="291368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650974"/>
            <a:ext cx="6697411" cy="254015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6667501" y="2661058"/>
            <a:ext cx="571500" cy="95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65826" y="2431550"/>
            <a:ext cx="561975" cy="247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3"/>
          <p:cNvSpPr>
            <a:spLocks noChangeArrowheads="1"/>
          </p:cNvSpPr>
          <p:nvPr/>
        </p:nvSpPr>
        <p:spPr bwMode="auto">
          <a:xfrm>
            <a:off x="304800" y="1422420"/>
            <a:ext cx="4191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1</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Navigate to the website – </a:t>
            </a:r>
            <a:r>
              <a:rPr kumimoji="0" lang="en-US" altLang="en-US" sz="1600" b="0" i="0" u="sng" strike="noStrike" cap="none" normalizeH="0" baseline="0" dirty="0" smtClean="0">
                <a:ln>
                  <a:noFill/>
                </a:ln>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www.scratch.mit.edu</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login using the login and password.</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4"/>
          <p:cNvSpPr>
            <a:spLocks noChangeArrowheads="1"/>
          </p:cNvSpPr>
          <p:nvPr/>
        </p:nvSpPr>
        <p:spPr bwMode="auto">
          <a:xfrm>
            <a:off x="6019800" y="1108245"/>
            <a:ext cx="457633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2</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Once you have logged in, click on </a:t>
            </a:r>
            <a:r>
              <a:rPr kumimoji="0" lang="en-US" altLang="en-US" sz="16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This will take you to the programming area where you can program your sensor.</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443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111876"/>
            <a:ext cx="6705600" cy="533400"/>
          </a:xfrm>
        </p:spPr>
        <p:txBody>
          <a:bodyPr/>
          <a:lstStyle/>
          <a:p>
            <a:r>
              <a:rPr lang="en-US" dirty="0" smtClean="0"/>
              <a:t>future transportation workforce</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8" name="Content Placeholder 1"/>
          <p:cNvSpPr txBox="1">
            <a:spLocks/>
          </p:cNvSpPr>
          <p:nvPr/>
        </p:nvSpPr>
        <p:spPr bwMode="auto">
          <a:xfrm>
            <a:off x="533400" y="381000"/>
            <a:ext cx="2895600" cy="73087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2800" b="1">
                <a:solidFill>
                  <a:srgbClr val="FE5815"/>
                </a:solidFill>
                <a:latin typeface="+mn-lt"/>
                <a:ea typeface="+mn-ea"/>
                <a:cs typeface="+mn-cs"/>
              </a:defRPr>
            </a:lvl1pPr>
            <a:lvl2pPr marL="742950" indent="-285750" algn="l" rtl="0" eaLnBrk="1" fontAlgn="base" hangingPunct="1">
              <a:spcBef>
                <a:spcPct val="20000"/>
              </a:spcBef>
              <a:spcAft>
                <a:spcPct val="0"/>
              </a:spcAft>
              <a:defRPr sz="2400" b="1">
                <a:solidFill>
                  <a:srgbClr val="00408D"/>
                </a:solidFill>
                <a:latin typeface="+mn-lt"/>
                <a:ea typeface="+mn-ea"/>
              </a:defRPr>
            </a:lvl2pPr>
            <a:lvl3pPr marL="1143000" indent="-228600" algn="l" rtl="0" eaLnBrk="1" fontAlgn="base" hangingPunct="1">
              <a:spcBef>
                <a:spcPct val="20000"/>
              </a:spcBef>
              <a:spcAft>
                <a:spcPct val="0"/>
              </a:spcAft>
              <a:buChar char="•"/>
              <a:defRPr sz="2000">
                <a:solidFill>
                  <a:schemeClr val="bg2"/>
                </a:solidFill>
                <a:latin typeface="+mn-lt"/>
                <a:ea typeface="+mn-ea"/>
              </a:defRPr>
            </a:lvl3pPr>
            <a:lvl4pPr marL="1600200" indent="-228600" algn="l" rtl="0" eaLnBrk="1" fontAlgn="base" hangingPunct="1">
              <a:spcBef>
                <a:spcPct val="20000"/>
              </a:spcBef>
              <a:spcAft>
                <a:spcPct val="0"/>
              </a:spcAft>
              <a:buChar char="–"/>
              <a:defRPr sz="2000">
                <a:solidFill>
                  <a:schemeClr val="bg2"/>
                </a:solidFill>
                <a:latin typeface="+mn-lt"/>
                <a:ea typeface="+mn-ea"/>
              </a:defRPr>
            </a:lvl4pPr>
            <a:lvl5pPr marL="2057400" indent="-228600" algn="l" rtl="0" eaLnBrk="1" fontAlgn="base" hangingPunct="1">
              <a:spcBef>
                <a:spcPct val="20000"/>
              </a:spcBef>
              <a:spcAft>
                <a:spcPct val="0"/>
              </a:spcAft>
              <a:buChar char="»"/>
              <a:defRPr sz="2000">
                <a:solidFill>
                  <a:schemeClr val="bg2"/>
                </a:solidFill>
                <a:latin typeface="+mn-lt"/>
                <a:ea typeface="+mn-ea"/>
              </a:defRPr>
            </a:lvl5pPr>
            <a:lvl6pPr marL="2514600" indent="-228600" algn="l" rtl="0" eaLnBrk="1" fontAlgn="base" hangingPunct="1">
              <a:spcBef>
                <a:spcPct val="20000"/>
              </a:spcBef>
              <a:spcAft>
                <a:spcPct val="0"/>
              </a:spcAft>
              <a:buChar char="»"/>
              <a:defRPr sz="1400">
                <a:solidFill>
                  <a:srgbClr val="00408D"/>
                </a:solidFill>
                <a:latin typeface="+mn-lt"/>
                <a:ea typeface="+mn-ea"/>
              </a:defRPr>
            </a:lvl6pPr>
            <a:lvl7pPr marL="2971800" indent="-228600" algn="l" rtl="0" eaLnBrk="1" fontAlgn="base" hangingPunct="1">
              <a:spcBef>
                <a:spcPct val="20000"/>
              </a:spcBef>
              <a:spcAft>
                <a:spcPct val="0"/>
              </a:spcAft>
              <a:buChar char="»"/>
              <a:defRPr sz="1400">
                <a:solidFill>
                  <a:srgbClr val="00408D"/>
                </a:solidFill>
                <a:latin typeface="+mn-lt"/>
                <a:ea typeface="+mn-ea"/>
              </a:defRPr>
            </a:lvl7pPr>
            <a:lvl8pPr marL="3429000" indent="-228600" algn="l" rtl="0" eaLnBrk="1" fontAlgn="base" hangingPunct="1">
              <a:spcBef>
                <a:spcPct val="20000"/>
              </a:spcBef>
              <a:spcAft>
                <a:spcPct val="0"/>
              </a:spcAft>
              <a:buChar char="»"/>
              <a:defRPr sz="1400">
                <a:solidFill>
                  <a:srgbClr val="00408D"/>
                </a:solidFill>
                <a:latin typeface="+mn-lt"/>
                <a:ea typeface="+mn-ea"/>
              </a:defRPr>
            </a:lvl8pPr>
            <a:lvl9pPr marL="3886200" indent="-228600" algn="l" rtl="0" eaLnBrk="1" fontAlgn="base" hangingPunct="1">
              <a:spcBef>
                <a:spcPct val="20000"/>
              </a:spcBef>
              <a:spcAft>
                <a:spcPct val="0"/>
              </a:spcAft>
              <a:buChar char="»"/>
              <a:defRPr sz="1400">
                <a:solidFill>
                  <a:srgbClr val="00408D"/>
                </a:solidFill>
                <a:latin typeface="+mn-lt"/>
                <a:ea typeface="+mn-ea"/>
              </a:defRPr>
            </a:lvl9pPr>
          </a:lstStyle>
          <a:p>
            <a:r>
              <a:rPr lang="en-US" sz="4400" u="sng" kern="0" dirty="0" smtClean="0"/>
              <a:t>YOU</a:t>
            </a:r>
            <a:r>
              <a:rPr lang="en-US" sz="4400" kern="0" dirty="0" smtClean="0"/>
              <a:t> </a:t>
            </a:r>
            <a:r>
              <a:rPr lang="en-US" kern="0" dirty="0" smtClean="0"/>
              <a:t>are the</a:t>
            </a:r>
          </a:p>
        </p:txBody>
      </p:sp>
      <p:pic>
        <p:nvPicPr>
          <p:cNvPr id="1026" name="Picture 2" descr="Image result for transportation workfo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724025"/>
            <a:ext cx="4505081" cy="223837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transportation workfo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926" y="4267200"/>
            <a:ext cx="5272061" cy="1993274"/>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Image result for transportation workforce"/>
          <p:cNvPicPr>
            <a:picLocks noChangeAspect="1" noChangeArrowheads="1"/>
          </p:cNvPicPr>
          <p:nvPr/>
        </p:nvPicPr>
        <p:blipFill rotWithShape="1">
          <a:blip r:embed="rId5">
            <a:extLst>
              <a:ext uri="{28A0092B-C50C-407E-A947-70E740481C1C}">
                <a14:useLocalDpi xmlns:a14="http://schemas.microsoft.com/office/drawing/2010/main" val="0"/>
              </a:ext>
            </a:extLst>
          </a:blip>
          <a:srcRect l="11852" t="6413"/>
          <a:stretch/>
        </p:blipFill>
        <p:spPr bwMode="auto">
          <a:xfrm>
            <a:off x="2971800" y="3447916"/>
            <a:ext cx="3559935" cy="2834694"/>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www.virginiadot.org/VDOT/Jobs/asset_upload_file157_85906.jpg"/>
          <p:cNvPicPr>
            <a:picLocks noChangeAspect="1" noChangeArrowheads="1"/>
          </p:cNvPicPr>
          <p:nvPr/>
        </p:nvPicPr>
        <p:blipFill rotWithShape="1">
          <a:blip r:embed="rId6">
            <a:extLst>
              <a:ext uri="{28A0092B-C50C-407E-A947-70E740481C1C}">
                <a14:useLocalDpi xmlns:a14="http://schemas.microsoft.com/office/drawing/2010/main" val="0"/>
              </a:ext>
            </a:extLst>
          </a:blip>
          <a:srcRect l="6387" r="39321"/>
          <a:stretch/>
        </p:blipFill>
        <p:spPr bwMode="auto">
          <a:xfrm>
            <a:off x="6748340" y="272603"/>
            <a:ext cx="5181600" cy="116205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http://www.virginiadot.org/VDOT/Newsroom/asset_upload_file33_24434.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7000"/>
                    </a14:imgEffect>
                  </a14:imgLayer>
                </a14:imgProps>
              </a:ext>
              <a:ext uri="{28A0092B-C50C-407E-A947-70E740481C1C}">
                <a14:useLocalDpi xmlns:a14="http://schemas.microsoft.com/office/drawing/2010/main" val="0"/>
              </a:ext>
            </a:extLst>
          </a:blip>
          <a:srcRect r="37780"/>
          <a:stretch/>
        </p:blipFill>
        <p:spPr bwMode="auto">
          <a:xfrm>
            <a:off x="381000" y="2038350"/>
            <a:ext cx="5938279" cy="116205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man in hard hat at safety service patrol tru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44" y="3810000"/>
            <a:ext cx="3221396" cy="216477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4736" y="1019389"/>
            <a:ext cx="11176000" cy="5334000"/>
          </a:xfrm>
        </p:spPr>
        <p:txBody>
          <a:bodyPr/>
          <a:lstStyle/>
          <a:p>
            <a:r>
              <a:rPr lang="en-US" sz="1500" b="0" dirty="0" err="1" smtClean="0"/>
              <a:t>NanoSonic</a:t>
            </a:r>
            <a:r>
              <a:rPr lang="en-US" sz="1500" b="0" dirty="0" smtClean="0"/>
              <a:t> lessons</a:t>
            </a:r>
          </a:p>
          <a:p>
            <a:r>
              <a:rPr lang="en-US" sz="1500" b="0" dirty="0">
                <a:hlinkClick r:id="rId3"/>
              </a:rPr>
              <a:t>https://nanosonic.com/education/</a:t>
            </a:r>
            <a:endParaRPr lang="en-US" sz="1500" b="0" dirty="0"/>
          </a:p>
          <a:p>
            <a:endParaRPr lang="en-US" sz="1500" b="0" dirty="0"/>
          </a:p>
          <a:p>
            <a:r>
              <a:rPr lang="en-US" sz="1500" b="0" dirty="0" smtClean="0"/>
              <a:t>Magnetic field image </a:t>
            </a:r>
          </a:p>
          <a:p>
            <a:r>
              <a:rPr lang="en-US" sz="1500" b="0" dirty="0" smtClean="0">
                <a:hlinkClick r:id="rId4"/>
              </a:rPr>
              <a:t>https</a:t>
            </a:r>
            <a:r>
              <a:rPr lang="en-US" sz="1500" b="0" dirty="0">
                <a:hlinkClick r:id="rId4"/>
              </a:rPr>
              <a:t>://d2jmvrsizmvf4x.cloudfront.net/yk6Ut6qnRQmg6jXFFFDi_7BBE4D56-A762-4B65-AB42-8EFB7191358D.png as of </a:t>
            </a:r>
            <a:r>
              <a:rPr lang="en-US" sz="1500" b="0" dirty="0" smtClean="0">
                <a:hlinkClick r:id="rId4"/>
              </a:rPr>
              <a:t>12/12/2018</a:t>
            </a:r>
            <a:endParaRPr lang="en-US" sz="1500" b="0" dirty="0"/>
          </a:p>
          <a:p>
            <a:endParaRPr lang="en-US" sz="1500" b="0" dirty="0" smtClean="0"/>
          </a:p>
          <a:p>
            <a:r>
              <a:rPr lang="en-US" sz="1500" b="0" dirty="0" smtClean="0"/>
              <a:t>Magnetic field shielding image</a:t>
            </a:r>
          </a:p>
          <a:p>
            <a:r>
              <a:rPr lang="en-US" sz="1500" b="0" dirty="0">
                <a:hlinkClick r:id="rId5"/>
              </a:rPr>
              <a:t>https://</a:t>
            </a:r>
            <a:r>
              <a:rPr lang="en-US" sz="1500" b="0" dirty="0" smtClean="0">
                <a:hlinkClick r:id="rId5"/>
              </a:rPr>
              <a:t>www.kjmagnetics.com/blog.asp?p=shielding-materials</a:t>
            </a:r>
            <a:endParaRPr lang="en-US" sz="1500" b="0" dirty="0" smtClean="0"/>
          </a:p>
          <a:p>
            <a:endParaRPr lang="en-US" sz="1500" b="0" dirty="0" smtClean="0"/>
          </a:p>
          <a:p>
            <a:r>
              <a:rPr lang="en-US" sz="1500" b="0" dirty="0" smtClean="0"/>
              <a:t>Car </a:t>
            </a:r>
            <a:r>
              <a:rPr lang="en-US" sz="1500" b="0" dirty="0"/>
              <a:t>sensor image</a:t>
            </a:r>
          </a:p>
          <a:p>
            <a:r>
              <a:rPr lang="en-US" sz="1500" b="0" dirty="0">
                <a:solidFill>
                  <a:srgbClr val="0070C0"/>
                </a:solidFill>
              </a:rPr>
              <a:t>Guerrero-Ibáñez, J.; </a:t>
            </a:r>
            <a:r>
              <a:rPr lang="en-US" sz="1500" b="0" dirty="0" err="1">
                <a:solidFill>
                  <a:srgbClr val="0070C0"/>
                </a:solidFill>
              </a:rPr>
              <a:t>Zeadally</a:t>
            </a:r>
            <a:r>
              <a:rPr lang="en-US" sz="1500" b="0" dirty="0">
                <a:solidFill>
                  <a:srgbClr val="0070C0"/>
                </a:solidFill>
              </a:rPr>
              <a:t>, S.; Contreras-Castillo, J. Sensor Technologies for Intelligent Transportation Systems. </a:t>
            </a:r>
            <a:r>
              <a:rPr lang="en-US" sz="1500" b="0" i="1" dirty="0">
                <a:solidFill>
                  <a:srgbClr val="0070C0"/>
                </a:solidFill>
              </a:rPr>
              <a:t>Sensors</a:t>
            </a:r>
            <a:r>
              <a:rPr lang="en-US" sz="1500" b="0" dirty="0">
                <a:solidFill>
                  <a:srgbClr val="0070C0"/>
                </a:solidFill>
              </a:rPr>
              <a:t> </a:t>
            </a:r>
            <a:r>
              <a:rPr lang="en-US" sz="1500" dirty="0">
                <a:solidFill>
                  <a:srgbClr val="0070C0"/>
                </a:solidFill>
              </a:rPr>
              <a:t>2018</a:t>
            </a:r>
            <a:r>
              <a:rPr lang="en-US" sz="1500" b="0" dirty="0">
                <a:solidFill>
                  <a:srgbClr val="0070C0"/>
                </a:solidFill>
              </a:rPr>
              <a:t>, </a:t>
            </a:r>
            <a:r>
              <a:rPr lang="en-US" sz="1500" b="0" i="1" dirty="0">
                <a:solidFill>
                  <a:srgbClr val="0070C0"/>
                </a:solidFill>
              </a:rPr>
              <a:t>18</a:t>
            </a:r>
            <a:r>
              <a:rPr lang="en-US" sz="1500" b="0" dirty="0">
                <a:solidFill>
                  <a:srgbClr val="0070C0"/>
                </a:solidFill>
              </a:rPr>
              <a:t>, 1212. </a:t>
            </a:r>
            <a:r>
              <a:rPr lang="en-US" sz="1500" b="0" dirty="0">
                <a:hlinkClick r:id="rId6"/>
              </a:rPr>
              <a:t>https://www.mdpi.com/1424-8220/18/4/1212</a:t>
            </a:r>
            <a:endParaRPr lang="en-US" sz="1500" b="0" dirty="0"/>
          </a:p>
          <a:p>
            <a:endParaRPr lang="en-US" sz="1500" b="0" dirty="0"/>
          </a:p>
          <a:p>
            <a:r>
              <a:rPr lang="en-US" sz="1500" b="0" dirty="0" smtClean="0"/>
              <a:t>Transportation careers information &amp; lessons</a:t>
            </a:r>
          </a:p>
          <a:p>
            <a:r>
              <a:rPr lang="en-US" sz="1500" b="0" dirty="0">
                <a:hlinkClick r:id="rId7"/>
              </a:rPr>
              <a:t>http://www.transportationcareers.org</a:t>
            </a:r>
            <a:r>
              <a:rPr lang="en-US" sz="1500" b="0" dirty="0" smtClean="0">
                <a:hlinkClick r:id="rId7"/>
              </a:rPr>
              <a:t>/</a:t>
            </a:r>
            <a:endParaRPr lang="en-US" sz="1500" b="0" dirty="0" smtClean="0"/>
          </a:p>
          <a:p>
            <a:endParaRPr lang="en-US" sz="1500" b="0" dirty="0"/>
          </a:p>
          <a:p>
            <a:r>
              <a:rPr lang="en-US" sz="1500" b="0" dirty="0" smtClean="0"/>
              <a:t>VDOT STEM website</a:t>
            </a:r>
          </a:p>
          <a:p>
            <a:r>
              <a:rPr lang="en-US" sz="1500" b="0" dirty="0">
                <a:hlinkClick r:id="rId8"/>
              </a:rPr>
              <a:t>http://www.virginiadot.org/info/stem.asp</a:t>
            </a:r>
            <a:endParaRPr lang="en-US" sz="1500" b="0" dirty="0"/>
          </a:p>
        </p:txBody>
      </p:sp>
      <p:sp>
        <p:nvSpPr>
          <p:cNvPr id="3" name="Title 2"/>
          <p:cNvSpPr>
            <a:spLocks noGrp="1"/>
          </p:cNvSpPr>
          <p:nvPr>
            <p:ph type="title"/>
          </p:nvPr>
        </p:nvSpPr>
        <p:spPr>
          <a:xfrm>
            <a:off x="609600" y="323992"/>
            <a:ext cx="11176000" cy="533400"/>
          </a:xfrm>
        </p:spPr>
        <p:txBody>
          <a:bodyPr/>
          <a:lstStyle/>
          <a:p>
            <a:r>
              <a:rPr lang="en-US" dirty="0" smtClean="0"/>
              <a:t>Resources</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Tree>
    <p:extLst>
      <p:ext uri="{BB962C8B-B14F-4D97-AF65-F5344CB8AC3E}">
        <p14:creationId xmlns:p14="http://schemas.microsoft.com/office/powerpoint/2010/main" val="37314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nsidevdot.cov.virginia.gov/SiteAssets/VA-State-Maps-Small-Abbre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191000"/>
            <a:ext cx="6183973" cy="2260507"/>
          </a:xfrm>
          <a:prstGeom prst="rect">
            <a:avLst/>
          </a:prstGeom>
          <a:noFill/>
          <a:extLst>
            <a:ext uri="{909E8E84-426E-40DD-AFC4-6F175D3DCCD1}">
              <a14:hiddenFill xmlns:a14="http://schemas.microsoft.com/office/drawing/2010/main">
                <a:solidFill>
                  <a:srgbClr val="FFFFFF"/>
                </a:solidFill>
              </a14:hiddenFill>
            </a:ext>
          </a:extLst>
        </p:spPr>
      </p:pic>
      <p:sp>
        <p:nvSpPr>
          <p:cNvPr id="8195" name="Content Placeholder 2"/>
          <p:cNvSpPr txBox="1">
            <a:spLocks/>
          </p:cNvSpPr>
          <p:nvPr/>
        </p:nvSpPr>
        <p:spPr bwMode="auto">
          <a:xfrm>
            <a:off x="508001" y="1265238"/>
            <a:ext cx="107569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marL="0" indent="0"/>
            <a:r>
              <a:rPr lang="en-US" altLang="en-US" sz="2400" dirty="0" smtClean="0">
                <a:solidFill>
                  <a:schemeClr val="tx1"/>
                </a:solidFill>
              </a:rPr>
              <a:t>To plan, build, &amp; maintain the state’s roads, bridges, tunnels, and rest areas.</a:t>
            </a:r>
          </a:p>
          <a:p>
            <a:pPr>
              <a:buFontTx/>
              <a:buChar char="•"/>
            </a:pPr>
            <a:endParaRPr lang="en-US" altLang="en-US" sz="2400" dirty="0" smtClean="0">
              <a:solidFill>
                <a:schemeClr val="tx1"/>
              </a:solidFill>
            </a:endParaRPr>
          </a:p>
          <a:p>
            <a:pPr>
              <a:buFontTx/>
              <a:buChar char="•"/>
            </a:pPr>
            <a:r>
              <a:rPr lang="en-US" altLang="en-US" sz="2400" dirty="0" smtClean="0">
                <a:solidFill>
                  <a:schemeClr val="tx1"/>
                </a:solidFill>
              </a:rPr>
              <a:t>58,000 miles of roadway &amp; bridges</a:t>
            </a:r>
          </a:p>
          <a:p>
            <a:pPr>
              <a:buFontTx/>
              <a:buChar char="•"/>
            </a:pPr>
            <a:r>
              <a:rPr lang="en-US" altLang="en-US" sz="2400" dirty="0" smtClean="0">
                <a:solidFill>
                  <a:schemeClr val="tx1"/>
                </a:solidFill>
              </a:rPr>
              <a:t>4 under water tunnels &amp; 2 mountain tunnels</a:t>
            </a:r>
          </a:p>
          <a:p>
            <a:pPr>
              <a:buFontTx/>
              <a:buChar char="•"/>
            </a:pPr>
            <a:r>
              <a:rPr lang="en-US" altLang="en-US" sz="2400" dirty="0" smtClean="0">
                <a:solidFill>
                  <a:schemeClr val="tx1"/>
                </a:solidFill>
              </a:rPr>
              <a:t>41 rest areas &amp; 100+ commuter lots</a:t>
            </a:r>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Arial Unicode MS" pitchFamily="34" charset="-128"/>
                <a:cs typeface="Arial Unicode MS" pitchFamily="34" charset="-128"/>
              </a:defRPr>
            </a:lvl1pPr>
            <a:lvl2pPr marL="742950" indent="-285750">
              <a:defRPr sz="3600">
                <a:solidFill>
                  <a:schemeClr val="tx1"/>
                </a:solidFill>
                <a:latin typeface="Arial" charset="0"/>
                <a:ea typeface="Arial Unicode MS" pitchFamily="34" charset="-128"/>
                <a:cs typeface="Arial Unicode MS" pitchFamily="34" charset="-128"/>
              </a:defRPr>
            </a:lvl2pPr>
            <a:lvl3pPr marL="1143000" indent="-228600">
              <a:defRPr sz="3600">
                <a:solidFill>
                  <a:schemeClr val="tx1"/>
                </a:solidFill>
                <a:latin typeface="Arial" charset="0"/>
                <a:ea typeface="Arial Unicode MS" pitchFamily="34" charset="-128"/>
                <a:cs typeface="Arial Unicode MS" pitchFamily="34" charset="-128"/>
              </a:defRPr>
            </a:lvl3pPr>
            <a:lvl4pPr marL="1600200" indent="-228600">
              <a:defRPr sz="3600">
                <a:solidFill>
                  <a:schemeClr val="tx1"/>
                </a:solidFill>
                <a:latin typeface="Arial" charset="0"/>
                <a:ea typeface="Arial Unicode MS" pitchFamily="34" charset="-128"/>
                <a:cs typeface="Arial Unicode MS" pitchFamily="34" charset="-128"/>
              </a:defRPr>
            </a:lvl4pPr>
            <a:lvl5pPr marL="2057400" indent="-228600">
              <a:defRPr sz="36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9pPr>
          </a:lstStyle>
          <a:p>
            <a:fld id="{1AFAD007-7213-4C50-9DBD-C77CFCF25BE4}" type="slidenum">
              <a:rPr lang="en-US" altLang="en-US" sz="1000" smtClean="0">
                <a:solidFill>
                  <a:srgbClr val="FF8000"/>
                </a:solidFill>
              </a:rPr>
              <a:pPr/>
              <a:t>3</a:t>
            </a:fld>
            <a:endParaRPr lang="en-US" altLang="en-US" sz="1000" smtClean="0">
              <a:solidFill>
                <a:srgbClr val="FF8000"/>
              </a:solidFill>
            </a:endParaRPr>
          </a:p>
        </p:txBody>
      </p:sp>
      <p:sp>
        <p:nvSpPr>
          <p:cNvPr id="8197" name="Title 1"/>
          <p:cNvSpPr>
            <a:spLocks noGrp="1"/>
          </p:cNvSpPr>
          <p:nvPr/>
        </p:nvSpPr>
        <p:spPr bwMode="auto">
          <a:xfrm>
            <a:off x="901700" y="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a:solidFill>
                  <a:srgbClr val="FF8000"/>
                </a:solidFill>
              </a:rPr>
              <a:t>VDOT’s </a:t>
            </a:r>
            <a:r>
              <a:rPr lang="en-US" altLang="en-US" sz="4400" dirty="0" smtClean="0">
                <a:solidFill>
                  <a:srgbClr val="FF8000"/>
                </a:solidFill>
              </a:rPr>
              <a:t>Task</a:t>
            </a:r>
            <a:endParaRPr lang="en-US" altLang="en-US" sz="4400" dirty="0">
              <a:solidFill>
                <a:srgbClr val="FF8000"/>
              </a:solidFill>
            </a:endParaRPr>
          </a:p>
        </p:txBody>
      </p:sp>
    </p:spTree>
    <p:extLst>
      <p:ext uri="{BB962C8B-B14F-4D97-AF65-F5344CB8AC3E}">
        <p14:creationId xmlns:p14="http://schemas.microsoft.com/office/powerpoint/2010/main" val="19432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01-sa-nas1\traffic\Career Fairs\2017-10-13_STEM VA Western\Section Slides\Construction\21766789_716540731874893_8249058368761877246_n.jpg"/>
          <p:cNvPicPr>
            <a:picLocks noChangeAspect="1" noChangeArrowheads="1"/>
          </p:cNvPicPr>
          <p:nvPr/>
        </p:nvPicPr>
        <p:blipFill>
          <a:blip r:embed="rId3"/>
          <a:srcRect/>
          <a:stretch>
            <a:fillRect/>
          </a:stretch>
        </p:blipFill>
        <p:spPr bwMode="auto">
          <a:xfrm>
            <a:off x="1676400" y="1325543"/>
            <a:ext cx="8763000" cy="4922857"/>
          </a:xfrm>
          <a:prstGeom prst="rect">
            <a:avLst/>
          </a:prstGeom>
          <a:ln w="19050">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Arial Unicode MS" pitchFamily="34" charset="-128"/>
                <a:cs typeface="Arial Unicode MS" pitchFamily="34" charset="-128"/>
              </a:defRPr>
            </a:lvl1pPr>
            <a:lvl2pPr marL="742950" indent="-285750">
              <a:defRPr sz="3600">
                <a:solidFill>
                  <a:schemeClr val="tx1"/>
                </a:solidFill>
                <a:latin typeface="Arial" charset="0"/>
                <a:ea typeface="Arial Unicode MS" pitchFamily="34" charset="-128"/>
                <a:cs typeface="Arial Unicode MS" pitchFamily="34" charset="-128"/>
              </a:defRPr>
            </a:lvl2pPr>
            <a:lvl3pPr marL="1143000" indent="-228600">
              <a:defRPr sz="3600">
                <a:solidFill>
                  <a:schemeClr val="tx1"/>
                </a:solidFill>
                <a:latin typeface="Arial" charset="0"/>
                <a:ea typeface="Arial Unicode MS" pitchFamily="34" charset="-128"/>
                <a:cs typeface="Arial Unicode MS" pitchFamily="34" charset="-128"/>
              </a:defRPr>
            </a:lvl3pPr>
            <a:lvl4pPr marL="1600200" indent="-228600">
              <a:defRPr sz="3600">
                <a:solidFill>
                  <a:schemeClr val="tx1"/>
                </a:solidFill>
                <a:latin typeface="Arial" charset="0"/>
                <a:ea typeface="Arial Unicode MS" pitchFamily="34" charset="-128"/>
                <a:cs typeface="Arial Unicode MS" pitchFamily="34" charset="-128"/>
              </a:defRPr>
            </a:lvl4pPr>
            <a:lvl5pPr marL="2057400" indent="-228600">
              <a:defRPr sz="36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9pPr>
          </a:lstStyle>
          <a:p>
            <a:fld id="{1594D7D7-7EEA-4D1E-82F6-35E4FE680D44}" type="slidenum">
              <a:rPr lang="en-US" altLang="en-US" sz="1000" smtClean="0">
                <a:solidFill>
                  <a:srgbClr val="FF8000"/>
                </a:solidFill>
              </a:rPr>
              <a:pPr/>
              <a:t>4</a:t>
            </a:fld>
            <a:endParaRPr lang="en-US" altLang="en-US" sz="1000" smtClean="0">
              <a:solidFill>
                <a:srgbClr val="FF8000"/>
              </a:solidFill>
            </a:endParaRPr>
          </a:p>
        </p:txBody>
      </p:sp>
      <p:sp>
        <p:nvSpPr>
          <p:cNvPr id="7171" name="Title 1"/>
          <p:cNvSpPr>
            <a:spLocks noGrp="1"/>
          </p:cNvSpPr>
          <p:nvPr/>
        </p:nvSpPr>
        <p:spPr bwMode="auto">
          <a:xfrm>
            <a:off x="800100" y="1524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a:solidFill>
                  <a:srgbClr val="FF8000"/>
                </a:solidFill>
              </a:rPr>
              <a:t>VDOT’s Mission</a:t>
            </a:r>
          </a:p>
        </p:txBody>
      </p:sp>
      <p:sp>
        <p:nvSpPr>
          <p:cNvPr id="7172" name="TextBox 9"/>
          <p:cNvSpPr txBox="1">
            <a:spLocks noChangeArrowheads="1"/>
          </p:cNvSpPr>
          <p:nvPr/>
        </p:nvSpPr>
        <p:spPr bwMode="auto">
          <a:xfrm>
            <a:off x="2057400" y="1447800"/>
            <a:ext cx="7848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charset="0"/>
                <a:ea typeface="Arial Unicode MS" pitchFamily="34" charset="-128"/>
                <a:cs typeface="Arial Unicode MS" pitchFamily="34" charset="-128"/>
              </a:defRPr>
            </a:lvl1pPr>
            <a:lvl2pPr marL="742950" indent="-285750">
              <a:defRPr sz="3600">
                <a:solidFill>
                  <a:schemeClr val="tx1"/>
                </a:solidFill>
                <a:latin typeface="Arial" charset="0"/>
                <a:ea typeface="Arial Unicode MS" pitchFamily="34" charset="-128"/>
                <a:cs typeface="Arial Unicode MS" pitchFamily="34" charset="-128"/>
              </a:defRPr>
            </a:lvl2pPr>
            <a:lvl3pPr marL="1143000" indent="-228600">
              <a:defRPr sz="3600">
                <a:solidFill>
                  <a:schemeClr val="tx1"/>
                </a:solidFill>
                <a:latin typeface="Arial" charset="0"/>
                <a:ea typeface="Arial Unicode MS" pitchFamily="34" charset="-128"/>
                <a:cs typeface="Arial Unicode MS" pitchFamily="34" charset="-128"/>
              </a:defRPr>
            </a:lvl3pPr>
            <a:lvl4pPr marL="1600200" indent="-228600">
              <a:defRPr sz="3600">
                <a:solidFill>
                  <a:schemeClr val="tx1"/>
                </a:solidFill>
                <a:latin typeface="Arial" charset="0"/>
                <a:ea typeface="Arial Unicode MS" pitchFamily="34" charset="-128"/>
                <a:cs typeface="Arial Unicode MS" pitchFamily="34" charset="-128"/>
              </a:defRPr>
            </a:lvl4pPr>
            <a:lvl5pPr marL="2057400" indent="-228600">
              <a:defRPr sz="36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9pPr>
          </a:lstStyle>
          <a:p>
            <a:pPr algn="ctr"/>
            <a:r>
              <a:rPr lang="en-US" altLang="en-US" sz="3200" dirty="0">
                <a:solidFill>
                  <a:schemeClr val="bg1"/>
                </a:solidFill>
              </a:rPr>
              <a:t>To plan, deliver, operate, and maintain a transportation system that is safe, enables easy movement of people and goods, enhances the economy and improves our quality of life</a:t>
            </a:r>
          </a:p>
        </p:txBody>
      </p:sp>
    </p:spTree>
    <p:extLst>
      <p:ext uri="{BB962C8B-B14F-4D97-AF65-F5344CB8AC3E}">
        <p14:creationId xmlns:p14="http://schemas.microsoft.com/office/powerpoint/2010/main" val="378143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99C550-5867-8741-BC38-03D50669E13B}"/>
              </a:ext>
            </a:extLst>
          </p:cNvPr>
          <p:cNvSpPr>
            <a:spLocks noGrp="1"/>
          </p:cNvSpPr>
          <p:nvPr>
            <p:ph type="ftr" sz="quarter" idx="3"/>
          </p:nvPr>
        </p:nvSpPr>
        <p:spPr/>
        <p:txBody>
          <a:bodyPr/>
          <a:lstStyle/>
          <a:p>
            <a:r>
              <a:rPr lang="en-US"/>
              <a:t>Virginia Department of Transportation</a:t>
            </a:r>
            <a:endParaRPr lang="en-US" dirty="0"/>
          </a:p>
        </p:txBody>
      </p:sp>
      <p:sp>
        <p:nvSpPr>
          <p:cNvPr id="8" name="Title 1"/>
          <p:cNvSpPr>
            <a:spLocks noGrp="1"/>
          </p:cNvSpPr>
          <p:nvPr>
            <p:ph type="title"/>
          </p:nvPr>
        </p:nvSpPr>
        <p:spPr>
          <a:xfrm>
            <a:off x="1305560" y="5334000"/>
            <a:ext cx="9362440" cy="566738"/>
          </a:xfrm>
        </p:spPr>
        <p:txBody>
          <a:bodyPr/>
          <a:lstStyle/>
          <a:p>
            <a:pPr algn="ctr"/>
            <a:r>
              <a:rPr lang="en-US" dirty="0" smtClean="0"/>
              <a:t>Modern transportation systems “know things”.</a:t>
            </a:r>
            <a:endParaRPr lang="en-US" dirty="0"/>
          </a:p>
        </p:txBody>
      </p:sp>
      <p:pic>
        <p:nvPicPr>
          <p:cNvPr id="1026" name="Picture 2" descr="C:\Users\Angela.Parsley\AppData\Local\Microsoft\Windows\Temporary Internet Files\Content.IE5\9N3GM0PA\BSB_04_2008_412_E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56027"/>
            <a:ext cx="7016750" cy="452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0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57585"/>
            <a:ext cx="6324600" cy="1638015"/>
          </a:xfrm>
        </p:spPr>
        <p:txBody>
          <a:bodyPr/>
          <a:lstStyle/>
          <a:p>
            <a:pPr marL="457200" indent="-457200">
              <a:buFont typeface="Arial" panose="020B0604020202020204" pitchFamily="34" charset="0"/>
              <a:buChar char="•"/>
            </a:pPr>
            <a:r>
              <a:rPr lang="en-US" sz="2400" dirty="0" smtClean="0"/>
              <a:t>Your speed</a:t>
            </a:r>
          </a:p>
          <a:p>
            <a:pPr marL="457200" indent="-457200">
              <a:buFont typeface="Arial" panose="020B0604020202020204" pitchFamily="34" charset="0"/>
              <a:buChar char="•"/>
            </a:pPr>
            <a:r>
              <a:rPr lang="en-US" sz="2400" dirty="0" smtClean="0"/>
              <a:t>Traffic volume</a:t>
            </a:r>
          </a:p>
          <a:p>
            <a:pPr marL="457200" indent="-457200">
              <a:buFont typeface="Arial" panose="020B0604020202020204" pitchFamily="34" charset="0"/>
              <a:buChar char="•"/>
            </a:pPr>
            <a:r>
              <a:rPr lang="en-US" sz="2400" dirty="0" smtClean="0"/>
              <a:t>When you are waiting at a stoplight</a:t>
            </a:r>
            <a:endParaRPr lang="en-US" sz="2400" dirty="0"/>
          </a:p>
        </p:txBody>
      </p:sp>
      <p:sp>
        <p:nvSpPr>
          <p:cNvPr id="3" name="Title 2"/>
          <p:cNvSpPr>
            <a:spLocks noGrp="1"/>
          </p:cNvSpPr>
          <p:nvPr>
            <p:ph type="title"/>
          </p:nvPr>
        </p:nvSpPr>
        <p:spPr/>
        <p:txBody>
          <a:bodyPr/>
          <a:lstStyle/>
          <a:p>
            <a:r>
              <a:rPr lang="en-US" dirty="0" smtClean="0"/>
              <a:t>What do they know?</a:t>
            </a:r>
            <a:endParaRPr lang="en-US"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395942"/>
            <a:ext cx="4022008"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361" r="14581"/>
          <a:stretch/>
        </p:blipFill>
        <p:spPr bwMode="auto">
          <a:xfrm>
            <a:off x="1747541" y="3352799"/>
            <a:ext cx="3511521" cy="263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1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99C550-5867-8741-BC38-03D50669E13B}"/>
              </a:ext>
            </a:extLst>
          </p:cNvPr>
          <p:cNvSpPr>
            <a:spLocks noGrp="1"/>
          </p:cNvSpPr>
          <p:nvPr>
            <p:ph type="ftr" sz="quarter" idx="3"/>
          </p:nvPr>
        </p:nvSpPr>
        <p:spPr/>
        <p:txBody>
          <a:bodyPr/>
          <a:lstStyle/>
          <a:p>
            <a:r>
              <a:rPr lang="en-US"/>
              <a:t>Virginia Department of Transportation</a:t>
            </a:r>
            <a:endParaRPr lang="en-US" dirty="0"/>
          </a:p>
        </p:txBody>
      </p:sp>
      <p:sp>
        <p:nvSpPr>
          <p:cNvPr id="8" name="Title 1"/>
          <p:cNvSpPr>
            <a:spLocks noGrp="1"/>
          </p:cNvSpPr>
          <p:nvPr>
            <p:ph type="title"/>
          </p:nvPr>
        </p:nvSpPr>
        <p:spPr>
          <a:xfrm>
            <a:off x="762000" y="423862"/>
            <a:ext cx="3799840" cy="566738"/>
          </a:xfrm>
        </p:spPr>
        <p:txBody>
          <a:bodyPr/>
          <a:lstStyle/>
          <a:p>
            <a:pPr algn="ctr"/>
            <a:r>
              <a:rPr lang="en-US" sz="2800" dirty="0" smtClean="0">
                <a:solidFill>
                  <a:srgbClr val="E4A612"/>
                </a:solidFill>
              </a:rPr>
              <a:t>Blind spot detection</a:t>
            </a:r>
            <a:endParaRPr lang="en-US" sz="2800" dirty="0">
              <a:solidFill>
                <a:srgbClr val="E4A612"/>
              </a:solidFill>
            </a:endParaRPr>
          </a:p>
        </p:txBody>
      </p:sp>
      <p:pic>
        <p:nvPicPr>
          <p:cNvPr id="2053" name="Picture 5" descr="Image result for blind spot detection w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2819400" cy="28194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7" descr="Image result for forward collision war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895600"/>
            <a:ext cx="3200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bwMode="auto">
          <a:xfrm>
            <a:off x="4043680" y="1985962"/>
            <a:ext cx="3799840" cy="566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00408D"/>
                </a:solidFill>
                <a:latin typeface="+mj-lt"/>
                <a:ea typeface="+mj-ea"/>
                <a:cs typeface="+mj-cs"/>
              </a:defRPr>
            </a:lvl1pPr>
            <a:lvl2pPr algn="ctr" rtl="0" eaLnBrk="1" fontAlgn="base" hangingPunct="1">
              <a:spcBef>
                <a:spcPct val="0"/>
              </a:spcBef>
              <a:spcAft>
                <a:spcPct val="0"/>
              </a:spcAft>
              <a:defRPr sz="2400" b="1">
                <a:solidFill>
                  <a:srgbClr val="FF8000"/>
                </a:solidFill>
                <a:latin typeface="Arial" charset="0"/>
                <a:ea typeface="ＭＳ Ｐゴシック" pitchFamily="1" charset="-128"/>
              </a:defRPr>
            </a:lvl2pPr>
            <a:lvl3pPr algn="ctr" rtl="0" eaLnBrk="1" fontAlgn="base" hangingPunct="1">
              <a:spcBef>
                <a:spcPct val="0"/>
              </a:spcBef>
              <a:spcAft>
                <a:spcPct val="0"/>
              </a:spcAft>
              <a:defRPr sz="2400" b="1">
                <a:solidFill>
                  <a:srgbClr val="FF8000"/>
                </a:solidFill>
                <a:latin typeface="Arial" charset="0"/>
                <a:ea typeface="ＭＳ Ｐゴシック" pitchFamily="1" charset="-128"/>
              </a:defRPr>
            </a:lvl3pPr>
            <a:lvl4pPr algn="ctr" rtl="0" eaLnBrk="1" fontAlgn="base" hangingPunct="1">
              <a:spcBef>
                <a:spcPct val="0"/>
              </a:spcBef>
              <a:spcAft>
                <a:spcPct val="0"/>
              </a:spcAft>
              <a:defRPr sz="2400" b="1">
                <a:solidFill>
                  <a:srgbClr val="FF8000"/>
                </a:solidFill>
                <a:latin typeface="Arial" charset="0"/>
                <a:ea typeface="ＭＳ Ｐゴシック" pitchFamily="1" charset="-128"/>
              </a:defRPr>
            </a:lvl4pPr>
            <a:lvl5pPr algn="ctr" rtl="0" eaLnBrk="1" fontAlgn="base" hangingPunct="1">
              <a:spcBef>
                <a:spcPct val="0"/>
              </a:spcBef>
              <a:spcAft>
                <a:spcPct val="0"/>
              </a:spcAft>
              <a:defRPr sz="2400" b="1">
                <a:solidFill>
                  <a:srgbClr val="FF8000"/>
                </a:solidFill>
                <a:latin typeface="Arial" charset="0"/>
                <a:ea typeface="ＭＳ Ｐゴシック" pitchFamily="1" charset="-128"/>
              </a:defRPr>
            </a:lvl5pPr>
            <a:lvl6pPr marL="457200" algn="ctr" rtl="0" eaLnBrk="1" fontAlgn="base" hangingPunct="1">
              <a:spcBef>
                <a:spcPct val="0"/>
              </a:spcBef>
              <a:spcAft>
                <a:spcPct val="0"/>
              </a:spcAft>
              <a:defRPr sz="2400" b="1">
                <a:solidFill>
                  <a:srgbClr val="FF8000"/>
                </a:solidFill>
                <a:latin typeface="Arial" charset="0"/>
                <a:ea typeface="ＭＳ Ｐゴシック" pitchFamily="1" charset="-128"/>
              </a:defRPr>
            </a:lvl6pPr>
            <a:lvl7pPr marL="914400" algn="ctr" rtl="0" eaLnBrk="1" fontAlgn="base" hangingPunct="1">
              <a:spcBef>
                <a:spcPct val="0"/>
              </a:spcBef>
              <a:spcAft>
                <a:spcPct val="0"/>
              </a:spcAft>
              <a:defRPr sz="2400" b="1">
                <a:solidFill>
                  <a:srgbClr val="FF8000"/>
                </a:solidFill>
                <a:latin typeface="Arial" charset="0"/>
                <a:ea typeface="ＭＳ Ｐゴシック" pitchFamily="1" charset="-128"/>
              </a:defRPr>
            </a:lvl7pPr>
            <a:lvl8pPr marL="1371600" algn="ctr" rtl="0" eaLnBrk="1" fontAlgn="base" hangingPunct="1">
              <a:spcBef>
                <a:spcPct val="0"/>
              </a:spcBef>
              <a:spcAft>
                <a:spcPct val="0"/>
              </a:spcAft>
              <a:defRPr sz="2400" b="1">
                <a:solidFill>
                  <a:srgbClr val="FF8000"/>
                </a:solidFill>
                <a:latin typeface="Arial" charset="0"/>
                <a:ea typeface="ＭＳ Ｐゴシック" pitchFamily="1" charset="-128"/>
              </a:defRPr>
            </a:lvl8pPr>
            <a:lvl9pPr marL="1828800" algn="ctr" rtl="0" eaLnBrk="1" fontAlgn="base" hangingPunct="1">
              <a:spcBef>
                <a:spcPct val="0"/>
              </a:spcBef>
              <a:spcAft>
                <a:spcPct val="0"/>
              </a:spcAft>
              <a:defRPr sz="2400" b="1">
                <a:solidFill>
                  <a:srgbClr val="FF8000"/>
                </a:solidFill>
                <a:latin typeface="Arial" charset="0"/>
                <a:ea typeface="ＭＳ Ｐゴシック" pitchFamily="1" charset="-128"/>
              </a:defRPr>
            </a:lvl9pPr>
          </a:lstStyle>
          <a:p>
            <a:pPr algn="ctr"/>
            <a:r>
              <a:rPr lang="en-US" sz="2800" kern="0" dirty="0" smtClean="0">
                <a:solidFill>
                  <a:srgbClr val="E4A612"/>
                </a:solidFill>
              </a:rPr>
              <a:t>Forward Collision Warning</a:t>
            </a:r>
            <a:endParaRPr lang="en-US" sz="2800" kern="0" dirty="0">
              <a:solidFill>
                <a:srgbClr val="E4A612"/>
              </a:solidFill>
            </a:endParaRPr>
          </a:p>
        </p:txBody>
      </p:sp>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1740324"/>
            <a:ext cx="3513627" cy="198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11" descr="Image result for rear cross traffic ale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bwMode="auto">
          <a:xfrm>
            <a:off x="8045631" y="685800"/>
            <a:ext cx="3799840" cy="566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00408D"/>
                </a:solidFill>
                <a:latin typeface="+mj-lt"/>
                <a:ea typeface="+mj-ea"/>
                <a:cs typeface="+mj-cs"/>
              </a:defRPr>
            </a:lvl1pPr>
            <a:lvl2pPr algn="ctr" rtl="0" eaLnBrk="1" fontAlgn="base" hangingPunct="1">
              <a:spcBef>
                <a:spcPct val="0"/>
              </a:spcBef>
              <a:spcAft>
                <a:spcPct val="0"/>
              </a:spcAft>
              <a:defRPr sz="2400" b="1">
                <a:solidFill>
                  <a:srgbClr val="FF8000"/>
                </a:solidFill>
                <a:latin typeface="Arial" charset="0"/>
                <a:ea typeface="ＭＳ Ｐゴシック" pitchFamily="1" charset="-128"/>
              </a:defRPr>
            </a:lvl2pPr>
            <a:lvl3pPr algn="ctr" rtl="0" eaLnBrk="1" fontAlgn="base" hangingPunct="1">
              <a:spcBef>
                <a:spcPct val="0"/>
              </a:spcBef>
              <a:spcAft>
                <a:spcPct val="0"/>
              </a:spcAft>
              <a:defRPr sz="2400" b="1">
                <a:solidFill>
                  <a:srgbClr val="FF8000"/>
                </a:solidFill>
                <a:latin typeface="Arial" charset="0"/>
                <a:ea typeface="ＭＳ Ｐゴシック" pitchFamily="1" charset="-128"/>
              </a:defRPr>
            </a:lvl3pPr>
            <a:lvl4pPr algn="ctr" rtl="0" eaLnBrk="1" fontAlgn="base" hangingPunct="1">
              <a:spcBef>
                <a:spcPct val="0"/>
              </a:spcBef>
              <a:spcAft>
                <a:spcPct val="0"/>
              </a:spcAft>
              <a:defRPr sz="2400" b="1">
                <a:solidFill>
                  <a:srgbClr val="FF8000"/>
                </a:solidFill>
                <a:latin typeface="Arial" charset="0"/>
                <a:ea typeface="ＭＳ Ｐゴシック" pitchFamily="1" charset="-128"/>
              </a:defRPr>
            </a:lvl4pPr>
            <a:lvl5pPr algn="ctr" rtl="0" eaLnBrk="1" fontAlgn="base" hangingPunct="1">
              <a:spcBef>
                <a:spcPct val="0"/>
              </a:spcBef>
              <a:spcAft>
                <a:spcPct val="0"/>
              </a:spcAft>
              <a:defRPr sz="2400" b="1">
                <a:solidFill>
                  <a:srgbClr val="FF8000"/>
                </a:solidFill>
                <a:latin typeface="Arial" charset="0"/>
                <a:ea typeface="ＭＳ Ｐゴシック" pitchFamily="1" charset="-128"/>
              </a:defRPr>
            </a:lvl5pPr>
            <a:lvl6pPr marL="457200" algn="ctr" rtl="0" eaLnBrk="1" fontAlgn="base" hangingPunct="1">
              <a:spcBef>
                <a:spcPct val="0"/>
              </a:spcBef>
              <a:spcAft>
                <a:spcPct val="0"/>
              </a:spcAft>
              <a:defRPr sz="2400" b="1">
                <a:solidFill>
                  <a:srgbClr val="FF8000"/>
                </a:solidFill>
                <a:latin typeface="Arial" charset="0"/>
                <a:ea typeface="ＭＳ Ｐゴシック" pitchFamily="1" charset="-128"/>
              </a:defRPr>
            </a:lvl6pPr>
            <a:lvl7pPr marL="914400" algn="ctr" rtl="0" eaLnBrk="1" fontAlgn="base" hangingPunct="1">
              <a:spcBef>
                <a:spcPct val="0"/>
              </a:spcBef>
              <a:spcAft>
                <a:spcPct val="0"/>
              </a:spcAft>
              <a:defRPr sz="2400" b="1">
                <a:solidFill>
                  <a:srgbClr val="FF8000"/>
                </a:solidFill>
                <a:latin typeface="Arial" charset="0"/>
                <a:ea typeface="ＭＳ Ｐゴシック" pitchFamily="1" charset="-128"/>
              </a:defRPr>
            </a:lvl7pPr>
            <a:lvl8pPr marL="1371600" algn="ctr" rtl="0" eaLnBrk="1" fontAlgn="base" hangingPunct="1">
              <a:spcBef>
                <a:spcPct val="0"/>
              </a:spcBef>
              <a:spcAft>
                <a:spcPct val="0"/>
              </a:spcAft>
              <a:defRPr sz="2400" b="1">
                <a:solidFill>
                  <a:srgbClr val="FF8000"/>
                </a:solidFill>
                <a:latin typeface="Arial" charset="0"/>
                <a:ea typeface="ＭＳ Ｐゴシック" pitchFamily="1" charset="-128"/>
              </a:defRPr>
            </a:lvl8pPr>
            <a:lvl9pPr marL="1828800" algn="ctr" rtl="0" eaLnBrk="1" fontAlgn="base" hangingPunct="1">
              <a:spcBef>
                <a:spcPct val="0"/>
              </a:spcBef>
              <a:spcAft>
                <a:spcPct val="0"/>
              </a:spcAft>
              <a:defRPr sz="2400" b="1">
                <a:solidFill>
                  <a:srgbClr val="FF8000"/>
                </a:solidFill>
                <a:latin typeface="Arial" charset="0"/>
                <a:ea typeface="ＭＳ Ｐゴシック" pitchFamily="1" charset="-128"/>
              </a:defRPr>
            </a:lvl9pPr>
          </a:lstStyle>
          <a:p>
            <a:pPr algn="ctr"/>
            <a:r>
              <a:rPr lang="en-US" sz="2800" kern="0" dirty="0" smtClean="0">
                <a:solidFill>
                  <a:srgbClr val="E4A612"/>
                </a:solidFill>
              </a:rPr>
              <a:t>Rear Cross Traffic Alert</a:t>
            </a:r>
            <a:endParaRPr lang="en-US" sz="2800" kern="0" dirty="0">
              <a:solidFill>
                <a:srgbClr val="E4A612"/>
              </a:solidFill>
            </a:endParaRPr>
          </a:p>
        </p:txBody>
      </p:sp>
    </p:spTree>
    <p:extLst>
      <p:ext uri="{BB962C8B-B14F-4D97-AF65-F5344CB8AC3E}">
        <p14:creationId xmlns:p14="http://schemas.microsoft.com/office/powerpoint/2010/main" val="281370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09600"/>
            <a:ext cx="11176000" cy="723615"/>
          </a:xfrm>
        </p:spPr>
        <p:txBody>
          <a:bodyPr/>
          <a:lstStyle/>
          <a:p>
            <a:r>
              <a:rPr lang="en-US" sz="3600" dirty="0" smtClean="0"/>
              <a:t>Some cars can even drive themselves!! </a:t>
            </a:r>
          </a:p>
        </p:txBody>
      </p:sp>
      <p:sp>
        <p:nvSpPr>
          <p:cNvPr id="3" name="Title 2"/>
          <p:cNvSpPr>
            <a:spLocks noGrp="1"/>
          </p:cNvSpPr>
          <p:nvPr>
            <p:ph type="title"/>
          </p:nvPr>
        </p:nvSpPr>
        <p:spPr>
          <a:xfrm>
            <a:off x="609600" y="1524000"/>
            <a:ext cx="7848600" cy="533400"/>
          </a:xfrm>
        </p:spPr>
        <p:txBody>
          <a:bodyPr/>
          <a:lstStyle/>
          <a:p>
            <a:r>
              <a:rPr lang="en-US" sz="2800" dirty="0" smtClean="0"/>
              <a:t>They are called </a:t>
            </a:r>
            <a:r>
              <a:rPr lang="en-US" sz="2800" u="sng" dirty="0"/>
              <a:t>Autonomous </a:t>
            </a:r>
            <a:r>
              <a:rPr lang="en-US" sz="2800" u="sng" dirty="0" smtClean="0"/>
              <a:t>Vehicles</a:t>
            </a:r>
            <a:endParaRPr lang="en-US" sz="2800" u="sng"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36254"/>
            <a:ext cx="55245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bwMode="auto">
          <a:xfrm>
            <a:off x="9220200" y="2679141"/>
            <a:ext cx="2590800" cy="1600200"/>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pitchFamily="1" charset="-128"/>
              </a:rPr>
              <a:t>How do they do it?</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4213292"/>
            <a:ext cx="1066800" cy="186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40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99C550-5867-8741-BC38-03D50669E13B}"/>
              </a:ext>
            </a:extLst>
          </p:cNvPr>
          <p:cNvSpPr>
            <a:spLocks noGrp="1"/>
          </p:cNvSpPr>
          <p:nvPr>
            <p:ph type="ftr" sz="quarter" idx="3"/>
          </p:nvPr>
        </p:nvSpPr>
        <p:spPr/>
        <p:txBody>
          <a:bodyPr/>
          <a:lstStyle/>
          <a:p>
            <a:r>
              <a:rPr lang="en-US"/>
              <a:t>Virginia Department of Transportation</a:t>
            </a:r>
            <a:endParaRPr lang="en-US" dirty="0"/>
          </a:p>
        </p:txBody>
      </p:sp>
      <p:sp>
        <p:nvSpPr>
          <p:cNvPr id="8" name="Title 1"/>
          <p:cNvSpPr>
            <a:spLocks noGrp="1"/>
          </p:cNvSpPr>
          <p:nvPr>
            <p:ph type="title"/>
          </p:nvPr>
        </p:nvSpPr>
        <p:spPr>
          <a:xfrm>
            <a:off x="2895600" y="762000"/>
            <a:ext cx="3733800" cy="566738"/>
          </a:xfrm>
        </p:spPr>
        <p:txBody>
          <a:bodyPr/>
          <a:lstStyle/>
          <a:p>
            <a:pPr algn="ctr"/>
            <a:r>
              <a:rPr lang="en-US" dirty="0" smtClean="0"/>
              <a:t>The magic is</a:t>
            </a:r>
            <a:endParaRPr lang="en-US" dirty="0"/>
          </a:p>
        </p:txBody>
      </p:sp>
      <p:sp>
        <p:nvSpPr>
          <p:cNvPr id="9" name="Text Placeholder 3"/>
          <p:cNvSpPr txBox="1">
            <a:spLocks/>
          </p:cNvSpPr>
          <p:nvPr/>
        </p:nvSpPr>
        <p:spPr>
          <a:xfrm>
            <a:off x="6115844" y="762000"/>
            <a:ext cx="2875756" cy="609600"/>
          </a:xfrm>
          <a:prstGeom prst="rect">
            <a:avLst/>
          </a:prstGeom>
        </p:spPr>
        <p:txBody>
          <a:bodyPr>
            <a:normAutofit fontScale="85000" lnSpcReduction="10000"/>
          </a:bodyPr>
          <a:lstStyle>
            <a:lvl1pPr marL="342900" indent="-342900" algn="l" rtl="0" eaLnBrk="1" fontAlgn="base" hangingPunct="1">
              <a:spcBef>
                <a:spcPct val="20000"/>
              </a:spcBef>
              <a:spcAft>
                <a:spcPct val="0"/>
              </a:spcAft>
              <a:defRPr sz="2400" b="1">
                <a:solidFill>
                  <a:srgbClr val="FE5815"/>
                </a:solidFill>
                <a:latin typeface="+mn-lt"/>
                <a:ea typeface="+mn-ea"/>
                <a:cs typeface="+mn-cs"/>
              </a:defRPr>
            </a:lvl1pPr>
            <a:lvl2pPr marL="742950" indent="-285750" algn="l" rtl="0" eaLnBrk="1" fontAlgn="base" hangingPunct="1">
              <a:spcBef>
                <a:spcPct val="20000"/>
              </a:spcBef>
              <a:spcAft>
                <a:spcPct val="0"/>
              </a:spcAft>
              <a:defRPr sz="2000" b="1">
                <a:solidFill>
                  <a:srgbClr val="00408D"/>
                </a:solidFill>
                <a:latin typeface="+mn-lt"/>
                <a:ea typeface="+mn-ea"/>
              </a:defRPr>
            </a:lvl2pPr>
            <a:lvl3pPr marL="1143000" indent="-228600" algn="l" rtl="0" eaLnBrk="1" fontAlgn="base" hangingPunct="1">
              <a:spcBef>
                <a:spcPct val="20000"/>
              </a:spcBef>
              <a:spcAft>
                <a:spcPct val="0"/>
              </a:spcAft>
              <a:buChar char="•"/>
              <a:defRPr sz="1800">
                <a:solidFill>
                  <a:schemeClr val="bg2"/>
                </a:solidFill>
                <a:latin typeface="+mn-lt"/>
                <a:ea typeface="+mn-ea"/>
              </a:defRPr>
            </a:lvl3pPr>
            <a:lvl4pPr marL="1600200" indent="-228600" algn="l" rtl="0" eaLnBrk="1" fontAlgn="base" hangingPunct="1">
              <a:spcBef>
                <a:spcPct val="20000"/>
              </a:spcBef>
              <a:spcAft>
                <a:spcPct val="0"/>
              </a:spcAft>
              <a:buChar char="–"/>
              <a:defRPr sz="1800">
                <a:solidFill>
                  <a:schemeClr val="bg2"/>
                </a:solidFill>
                <a:latin typeface="+mn-lt"/>
                <a:ea typeface="+mn-ea"/>
              </a:defRPr>
            </a:lvl4pPr>
            <a:lvl5pPr marL="2057400" indent="-228600" algn="l" rtl="0" eaLnBrk="1" fontAlgn="base" hangingPunct="1">
              <a:spcBef>
                <a:spcPct val="20000"/>
              </a:spcBef>
              <a:spcAft>
                <a:spcPct val="0"/>
              </a:spcAft>
              <a:buChar char="»"/>
              <a:defRPr sz="1800">
                <a:solidFill>
                  <a:schemeClr val="bg2"/>
                </a:solidFill>
                <a:latin typeface="+mn-lt"/>
                <a:ea typeface="+mn-ea"/>
              </a:defRPr>
            </a:lvl5pPr>
            <a:lvl6pPr marL="2514600" indent="-228600" algn="l" rtl="0" eaLnBrk="1" fontAlgn="base" hangingPunct="1">
              <a:spcBef>
                <a:spcPct val="20000"/>
              </a:spcBef>
              <a:spcAft>
                <a:spcPct val="0"/>
              </a:spcAft>
              <a:buChar char="»"/>
              <a:defRPr sz="1400">
                <a:solidFill>
                  <a:srgbClr val="00408D"/>
                </a:solidFill>
                <a:latin typeface="+mn-lt"/>
                <a:ea typeface="+mn-ea"/>
              </a:defRPr>
            </a:lvl6pPr>
            <a:lvl7pPr marL="2971800" indent="-228600" algn="l" rtl="0" eaLnBrk="1" fontAlgn="base" hangingPunct="1">
              <a:spcBef>
                <a:spcPct val="20000"/>
              </a:spcBef>
              <a:spcAft>
                <a:spcPct val="0"/>
              </a:spcAft>
              <a:buChar char="»"/>
              <a:defRPr sz="1400">
                <a:solidFill>
                  <a:srgbClr val="00408D"/>
                </a:solidFill>
                <a:latin typeface="+mn-lt"/>
                <a:ea typeface="+mn-ea"/>
              </a:defRPr>
            </a:lvl7pPr>
            <a:lvl8pPr marL="3429000" indent="-228600" algn="l" rtl="0" eaLnBrk="1" fontAlgn="base" hangingPunct="1">
              <a:spcBef>
                <a:spcPct val="20000"/>
              </a:spcBef>
              <a:spcAft>
                <a:spcPct val="0"/>
              </a:spcAft>
              <a:buChar char="»"/>
              <a:defRPr sz="1400">
                <a:solidFill>
                  <a:srgbClr val="00408D"/>
                </a:solidFill>
                <a:latin typeface="+mn-lt"/>
                <a:ea typeface="+mn-ea"/>
              </a:defRPr>
            </a:lvl8pPr>
            <a:lvl9pPr marL="3886200" indent="-228600" algn="l" rtl="0" eaLnBrk="1" fontAlgn="base" hangingPunct="1">
              <a:spcBef>
                <a:spcPct val="20000"/>
              </a:spcBef>
              <a:spcAft>
                <a:spcPct val="0"/>
              </a:spcAft>
              <a:buChar char="»"/>
              <a:defRPr sz="1400">
                <a:solidFill>
                  <a:srgbClr val="00408D"/>
                </a:solidFill>
                <a:latin typeface="+mn-lt"/>
                <a:ea typeface="+mn-ea"/>
              </a:defRPr>
            </a:lvl9pPr>
          </a:lstStyle>
          <a:p>
            <a:r>
              <a:rPr lang="en-US" sz="4000" kern="0" dirty="0" smtClean="0">
                <a:latin typeface="Aharoni" panose="02010803020104030203" pitchFamily="2" charset="-79"/>
                <a:cs typeface="Aharoni" panose="02010803020104030203" pitchFamily="2" charset="-79"/>
              </a:rPr>
              <a:t>SENSORS !!</a:t>
            </a:r>
            <a:endParaRPr lang="en-US" sz="4000" kern="0" dirty="0">
              <a:latin typeface="Aharoni" panose="02010803020104030203" pitchFamily="2" charset="-79"/>
              <a:cs typeface="Aharoni" panose="02010803020104030203" pitchFamily="2" charset="-79"/>
            </a:endParaRPr>
          </a:p>
        </p:txBody>
      </p:sp>
      <p:pic>
        <p:nvPicPr>
          <p:cNvPr id="6" name="Picture 3" descr="C:\Users\Angela.Parsley\AppData\Local\Microsoft\Windows\Temporary Internet Files\Content.IE5\E3CANP7Q\32751264885_1bd407a564_o-600x3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52600"/>
            <a:ext cx="5715000" cy="30003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2895600" y="5257800"/>
            <a:ext cx="6228556" cy="566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00408D"/>
                </a:solidFill>
                <a:latin typeface="+mj-lt"/>
                <a:ea typeface="+mj-ea"/>
                <a:cs typeface="+mj-cs"/>
              </a:defRPr>
            </a:lvl1pPr>
            <a:lvl2pPr algn="ctr" rtl="0" eaLnBrk="1" fontAlgn="base" hangingPunct="1">
              <a:spcBef>
                <a:spcPct val="0"/>
              </a:spcBef>
              <a:spcAft>
                <a:spcPct val="0"/>
              </a:spcAft>
              <a:defRPr sz="2400" b="1">
                <a:solidFill>
                  <a:srgbClr val="FF8000"/>
                </a:solidFill>
                <a:latin typeface="Arial" charset="0"/>
                <a:ea typeface="ＭＳ Ｐゴシック" pitchFamily="1" charset="-128"/>
              </a:defRPr>
            </a:lvl2pPr>
            <a:lvl3pPr algn="ctr" rtl="0" eaLnBrk="1" fontAlgn="base" hangingPunct="1">
              <a:spcBef>
                <a:spcPct val="0"/>
              </a:spcBef>
              <a:spcAft>
                <a:spcPct val="0"/>
              </a:spcAft>
              <a:defRPr sz="2400" b="1">
                <a:solidFill>
                  <a:srgbClr val="FF8000"/>
                </a:solidFill>
                <a:latin typeface="Arial" charset="0"/>
                <a:ea typeface="ＭＳ Ｐゴシック" pitchFamily="1" charset="-128"/>
              </a:defRPr>
            </a:lvl3pPr>
            <a:lvl4pPr algn="ctr" rtl="0" eaLnBrk="1" fontAlgn="base" hangingPunct="1">
              <a:spcBef>
                <a:spcPct val="0"/>
              </a:spcBef>
              <a:spcAft>
                <a:spcPct val="0"/>
              </a:spcAft>
              <a:defRPr sz="2400" b="1">
                <a:solidFill>
                  <a:srgbClr val="FF8000"/>
                </a:solidFill>
                <a:latin typeface="Arial" charset="0"/>
                <a:ea typeface="ＭＳ Ｐゴシック" pitchFamily="1" charset="-128"/>
              </a:defRPr>
            </a:lvl4pPr>
            <a:lvl5pPr algn="ctr" rtl="0" eaLnBrk="1" fontAlgn="base" hangingPunct="1">
              <a:spcBef>
                <a:spcPct val="0"/>
              </a:spcBef>
              <a:spcAft>
                <a:spcPct val="0"/>
              </a:spcAft>
              <a:defRPr sz="2400" b="1">
                <a:solidFill>
                  <a:srgbClr val="FF8000"/>
                </a:solidFill>
                <a:latin typeface="Arial" charset="0"/>
                <a:ea typeface="ＭＳ Ｐゴシック" pitchFamily="1" charset="-128"/>
              </a:defRPr>
            </a:lvl5pPr>
            <a:lvl6pPr marL="457200" algn="ctr" rtl="0" eaLnBrk="1" fontAlgn="base" hangingPunct="1">
              <a:spcBef>
                <a:spcPct val="0"/>
              </a:spcBef>
              <a:spcAft>
                <a:spcPct val="0"/>
              </a:spcAft>
              <a:defRPr sz="2400" b="1">
                <a:solidFill>
                  <a:srgbClr val="FF8000"/>
                </a:solidFill>
                <a:latin typeface="Arial" charset="0"/>
                <a:ea typeface="ＭＳ Ｐゴシック" pitchFamily="1" charset="-128"/>
              </a:defRPr>
            </a:lvl6pPr>
            <a:lvl7pPr marL="914400" algn="ctr" rtl="0" eaLnBrk="1" fontAlgn="base" hangingPunct="1">
              <a:spcBef>
                <a:spcPct val="0"/>
              </a:spcBef>
              <a:spcAft>
                <a:spcPct val="0"/>
              </a:spcAft>
              <a:defRPr sz="2400" b="1">
                <a:solidFill>
                  <a:srgbClr val="FF8000"/>
                </a:solidFill>
                <a:latin typeface="Arial" charset="0"/>
                <a:ea typeface="ＭＳ Ｐゴシック" pitchFamily="1" charset="-128"/>
              </a:defRPr>
            </a:lvl7pPr>
            <a:lvl8pPr marL="1371600" algn="ctr" rtl="0" eaLnBrk="1" fontAlgn="base" hangingPunct="1">
              <a:spcBef>
                <a:spcPct val="0"/>
              </a:spcBef>
              <a:spcAft>
                <a:spcPct val="0"/>
              </a:spcAft>
              <a:defRPr sz="2400" b="1">
                <a:solidFill>
                  <a:srgbClr val="FF8000"/>
                </a:solidFill>
                <a:latin typeface="Arial" charset="0"/>
                <a:ea typeface="ＭＳ Ｐゴシック" pitchFamily="1" charset="-128"/>
              </a:defRPr>
            </a:lvl8pPr>
            <a:lvl9pPr marL="1828800" algn="ctr" rtl="0" eaLnBrk="1" fontAlgn="base" hangingPunct="1">
              <a:spcBef>
                <a:spcPct val="0"/>
              </a:spcBef>
              <a:spcAft>
                <a:spcPct val="0"/>
              </a:spcAft>
              <a:defRPr sz="2400" b="1">
                <a:solidFill>
                  <a:srgbClr val="FF8000"/>
                </a:solidFill>
                <a:latin typeface="Arial" charset="0"/>
                <a:ea typeface="ＭＳ Ｐゴシック" pitchFamily="1" charset="-128"/>
              </a:defRPr>
            </a:lvl9pPr>
          </a:lstStyle>
          <a:p>
            <a:pPr algn="ctr"/>
            <a:r>
              <a:rPr lang="en-US" kern="0" dirty="0" smtClean="0"/>
              <a:t>And sensors use </a:t>
            </a:r>
            <a:r>
              <a:rPr lang="en-US" u="sng" kern="0" dirty="0" smtClean="0"/>
              <a:t>science</a:t>
            </a:r>
            <a:r>
              <a:rPr lang="en-US" kern="0" dirty="0" smtClean="0"/>
              <a:t>!</a:t>
            </a:r>
            <a:endParaRPr lang="en-US" kern="0" dirty="0"/>
          </a:p>
        </p:txBody>
      </p:sp>
    </p:spTree>
    <p:extLst>
      <p:ext uri="{BB962C8B-B14F-4D97-AF65-F5344CB8AC3E}">
        <p14:creationId xmlns:p14="http://schemas.microsoft.com/office/powerpoint/2010/main" val="16853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theme/theme1.xml><?xml version="1.0" encoding="utf-8"?>
<a:theme xmlns:a="http://schemas.openxmlformats.org/drawingml/2006/main" name="VDOTPowerPointTemplate">
  <a:themeElements>
    <a:clrScheme name="VDOT">
      <a:dk1>
        <a:srgbClr val="0060AA"/>
      </a:dk1>
      <a:lt1>
        <a:srgbClr val="FFFFFF"/>
      </a:lt1>
      <a:dk2>
        <a:srgbClr val="F47735"/>
      </a:dk2>
      <a:lt2>
        <a:srgbClr val="2D2015"/>
      </a:lt2>
      <a:accent1>
        <a:srgbClr val="F47735"/>
      </a:accent1>
      <a:accent2>
        <a:srgbClr val="F79A68"/>
      </a:accent2>
      <a:accent3>
        <a:srgbClr val="FFFFFF"/>
      </a:accent3>
      <a:accent4>
        <a:srgbClr val="005191"/>
      </a:accent4>
      <a:accent5>
        <a:srgbClr val="F8BDAE"/>
      </a:accent5>
      <a:accent6>
        <a:srgbClr val="E08B5E"/>
      </a:accent6>
      <a:hlink>
        <a:srgbClr val="0060AA"/>
      </a:hlink>
      <a:folHlink>
        <a:srgbClr val="949CA1"/>
      </a:folHlink>
    </a:clrScheme>
    <a:fontScheme name="VDOTtemplat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VDOTtemplate1 1">
        <a:dk1>
          <a:srgbClr val="0060AA"/>
        </a:dk1>
        <a:lt1>
          <a:srgbClr val="FFFFFF"/>
        </a:lt1>
        <a:dk2>
          <a:srgbClr val="F47735"/>
        </a:dk2>
        <a:lt2>
          <a:srgbClr val="2D2015"/>
        </a:lt2>
        <a:accent1>
          <a:srgbClr val="F47735"/>
        </a:accent1>
        <a:accent2>
          <a:srgbClr val="F79A68"/>
        </a:accent2>
        <a:accent3>
          <a:srgbClr val="FFFFFF"/>
        </a:accent3>
        <a:accent4>
          <a:srgbClr val="005191"/>
        </a:accent4>
        <a:accent5>
          <a:srgbClr val="F8BDAE"/>
        </a:accent5>
        <a:accent6>
          <a:srgbClr val="E08B5E"/>
        </a:accent6>
        <a:hlink>
          <a:srgbClr val="0060AA"/>
        </a:hlink>
        <a:folHlink>
          <a:srgbClr val="949C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DOTPowerPointTemplateWIDE" id="{4BEF9326-C0E6-984D-9DCD-AFEA837E9170}" vid="{6833AFE4-AF01-6E47-B047-A6D93B65F6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65251e2-4269-43f1-8801-163ca3fb319b">
      <Value>434</Value>
      <Value>433</Value>
      <Value>1189</Value>
      <Value>1255</Value>
      <Value>7227</Value>
      <Value>7226</Value>
      <Value>5</Value>
      <Value>4</Value>
      <Value>3</Value>
    </TaxCatchAll>
    <TaxKeywordTaxHTField xmlns="465251e2-4269-43f1-8801-163ca3fb319b">
      <Terms xmlns="http://schemas.microsoft.com/office/infopath/2007/PartnerControls">
        <TermInfo xmlns="http://schemas.microsoft.com/office/infopath/2007/PartnerControls">
          <TermName xmlns="http://schemas.microsoft.com/office/infopath/2007/PartnerControls">VDOT PowerPoint</TermName>
          <TermId xmlns="http://schemas.microsoft.com/office/infopath/2007/PartnerControls">e419e7ed-8b7d-48ae-9eca-519777a20d1d</TermId>
        </TermInfo>
        <TermInfo xmlns="http://schemas.microsoft.com/office/infopath/2007/PartnerControls">
          <TermName xmlns="http://schemas.microsoft.com/office/infopath/2007/PartnerControls">PowerPoint template</TermName>
          <TermId xmlns="http://schemas.microsoft.com/office/infopath/2007/PartnerControls">cf4b8738-cccb-465e-ad88-d3daca1c2410</TermId>
        </TermInfo>
        <TermInfo xmlns="http://schemas.microsoft.com/office/infopath/2007/PartnerControls">
          <TermName xmlns="http://schemas.microsoft.com/office/infopath/2007/PartnerControls">VDOT template</TermName>
          <TermId xmlns="http://schemas.microsoft.com/office/infopath/2007/PartnerControls">37aaf80a-a557-47ad-b17b-163a03800fc0</TermId>
        </TermInfo>
      </Terms>
    </TaxKeywordTaxHTField>
    <vdotAudienceTaxHTField0 xmlns="http://schemas.microsoft.com/sharepoint/v3/fields">
      <Terms xmlns="http://schemas.microsoft.com/office/infopath/2007/PartnerControls">
        <TermInfo xmlns="http://schemas.microsoft.com/office/infopath/2007/PartnerControls">
          <TermName xmlns="http://schemas.microsoft.com/office/infopath/2007/PartnerControls">Internal and External</TermName>
          <TermId xmlns="http://schemas.microsoft.com/office/infopath/2007/PartnerControls">bd468127-f865-41ec-8cae-906ac913ec73</TermId>
        </TermInfo>
      </Terms>
    </vdotAudienceTaxHTField0>
    <vdotDocumentOwnershipTaxHTField0 xmlns="http://schemas.microsoft.com/sharepoint/v3/fields">
      <Terms xmlns="http://schemas.microsoft.com/office/infopath/2007/PartnerControls">
        <TermInfo xmlns="http://schemas.microsoft.com/office/infopath/2007/PartnerControls">
          <TermName xmlns="http://schemas.microsoft.com/office/infopath/2007/PartnerControls">Division Administrator</TermName>
          <TermId xmlns="http://schemas.microsoft.com/office/infopath/2007/PartnerControls">7f1069d7-14e6-4d28-bffd-f0829fa67576</TermId>
        </TermInfo>
      </Terms>
    </vdotDocumentOwnershipTaxHTField0>
    <vdotPrimaryCategoryTaxHTField0 xmlns="http://schemas.microsoft.com/sharepoint/v3/fields">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17ad0728-ca9f-42a6-a3de-52c6acd6059c</TermId>
        </TermInfo>
      </Terms>
    </vdotPrimaryCategoryTaxHTField0>
    <vdotPowerUser xmlns="http://schemas.microsoft.com/sharepoint/v3">
      <UserInfo>
        <DisplayName>Yanishak, Charity (VDOT)</DisplayName>
        <AccountId>29</AccountId>
        <AccountType/>
      </UserInfo>
    </vdotPowerUser>
    <vdotNonGovernanceCategoryTaxHTField0 xmlns="http://schemas.microsoft.com/sharepoint/v3/fields">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17ad0728-ca9f-42a6-a3de-52c6acd6059c</TermId>
        </TermInfo>
      </Terms>
    </vdotNonGovernanceCategoryTaxHTField0>
    <vdotRelatedResource xmlns="http://schemas.microsoft.com/sharepoint/v3">
      <Url xsi:nil="true"/>
      <Description xsi:nil="true"/>
    </vdotRelatedResource>
    <vdotAddCategoriesTaxHTField0 xmlns="http://schemas.microsoft.com/sharepoint/v3/fields">
      <Terms xmlns="http://schemas.microsoft.com/office/infopath/2007/PartnerControls"/>
    </vdotAddCategoriesTaxHTField0>
    <vdotVDOTOfficeTaxHTField0 xmlns="http://schemas.microsoft.com/sharepoint/v3/fields">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ad754f04-afdb-498e-b856-7903481e82cd</TermId>
        </TermInfo>
      </Terms>
    </vdotVDOTOfficeTaxHTField0>
    <vdotDateOfReviewTaxHTField0 xmlns="http://schemas.microsoft.com/sharepoint/v3/fields">
      <Terms xmlns="http://schemas.microsoft.com/office/infopath/2007/PartnerControls">
        <TermInfo xmlns="http://schemas.microsoft.com/office/infopath/2007/PartnerControls">
          <TermName xmlns="http://schemas.microsoft.com/office/infopath/2007/PartnerControls">One Year</TermName>
          <TermId xmlns="http://schemas.microsoft.com/office/infopath/2007/PartnerControls">326c3b65-1246-458f-bba5-086cf61f7a39</TermId>
        </TermInfo>
      </Terms>
    </vdotDateOfReviewTaxHTField0>
    <vdotPublishingNotes xmlns="627f1986-7bb5-487f-9d92-3550f27f3e8e">The official powerpoint template for the Virginia Department of Transportation. </vdotPublishingNotes>
    <vdotSourceUrl xmlns="627f1986-7bb5-487f-9d92-3550f27f3e8e">
      <Url>https://insidevdot.cov.virginia.gov/div/pa/CDW/CDWDocs/Forms/DispForm.aspx?ID=122</Url>
      <Description>VDOTPowerPointTemplate.potx</Description>
    </vdotSourceUrl>
    <vdotDateOfIssue xmlns="627f1986-7bb5-487f-9d92-3550f27f3e8e">2018-01-29T05:00:00+00:00</vdotDateOfIssue>
    <vdotDocumentStatus xmlns="627f1986-7bb5-487f-9d92-3550f27f3e8e">VDOTPowerPointTemplate.potx version 4.0 was routed to the Metadata Management Workspace.</vdotDocumen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Non Governance Document" ma:contentTypeID="0x0101006B60110E8C6C405BB105122410B41DE102001E231B52A4FB7F44A88225A31797A445" ma:contentTypeVersion="3" ma:contentTypeDescription="Use this content type to upload Non Governance Documents." ma:contentTypeScope="" ma:versionID="0153320855a514fc215bdac40939bd48">
  <xsd:schema xmlns:xsd="http://www.w3.org/2001/XMLSchema" xmlns:xs="http://www.w3.org/2001/XMLSchema" xmlns:p="http://schemas.microsoft.com/office/2006/metadata/properties" xmlns:ns1="http://schemas.microsoft.com/sharepoint/v3" xmlns:ns2="627f1986-7bb5-487f-9d92-3550f27f3e8e" xmlns:ns3="465251e2-4269-43f1-8801-163ca3fb319b" xmlns:ns4="http://schemas.microsoft.com/sharepoint/v3/fields" targetNamespace="http://schemas.microsoft.com/office/2006/metadata/properties" ma:root="true" ma:fieldsID="f83930511f2c46ae56be80317fe89b19" ns1:_="" ns2:_="" ns3:_="" ns4:_="">
    <xsd:import namespace="http://schemas.microsoft.com/sharepoint/v3"/>
    <xsd:import namespace="627f1986-7bb5-487f-9d92-3550f27f3e8e"/>
    <xsd:import namespace="465251e2-4269-43f1-8801-163ca3fb319b"/>
    <xsd:import namespace="http://schemas.microsoft.com/sharepoint/v3/fields"/>
    <xsd:element name="properties">
      <xsd:complexType>
        <xsd:sequence>
          <xsd:element name="documentManagement">
            <xsd:complexType>
              <xsd:all>
                <xsd:element ref="ns2:vdotDateOfIssue" minOccurs="0"/>
                <xsd:element ref="ns1:vdotRelatedResource" minOccurs="0"/>
                <xsd:element ref="ns2:vdotPublishingNotes" minOccurs="0"/>
                <xsd:element ref="ns1:vdotPowerUser" minOccurs="0"/>
                <xsd:element ref="ns2:vdotSourceUrl" minOccurs="0"/>
                <xsd:element ref="ns2:vdotDocumentStatus" minOccurs="0"/>
                <xsd:element ref="ns4:vdotVDOTOfficeTaxHTField0" minOccurs="0"/>
                <xsd:element ref="ns4:vdotDocumentOwnershipTaxHTField0" minOccurs="0"/>
                <xsd:element ref="ns4:vdotAudienceTaxHTField0" minOccurs="0"/>
                <xsd:element ref="ns4:vdotDateOfReviewTaxHTField0" minOccurs="0"/>
                <xsd:element ref="ns4:vdotNonGovernanceCategoryTaxHTField0" minOccurs="0"/>
                <xsd:element ref="ns4:vdotPrimaryCategoryTaxHTField0" minOccurs="0"/>
                <xsd:element ref="ns4:vdotAddCategoriesTaxHTField0" minOccurs="0"/>
                <xsd:element ref="ns3:TaxKeywordTaxHTField"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dotRelatedResource" ma:index="18" nillable="true" ma:displayName="Related Resource" ma:internalName="vdotRelatedResource">
      <xsd:complexType>
        <xsd:complexContent>
          <xsd:extension base="dms:URL">
            <xsd:sequence>
              <xsd:element name="Url" type="dms:ValidUrl" minOccurs="0" nillable="true"/>
              <xsd:element name="Description" type="xsd:string" nillable="true"/>
            </xsd:sequence>
          </xsd:extension>
        </xsd:complexContent>
      </xsd:complexType>
    </xsd:element>
    <xsd:element name="vdotPowerUser" ma:index="21" nillable="true" ma:displayName="Power User" ma:list="UserInfo" ma:SharePointGroup="0" ma:internalName="vdotPowerUs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27f1986-7bb5-487f-9d92-3550f27f3e8e" elementFormDefault="qualified">
    <xsd:import namespace="http://schemas.microsoft.com/office/2006/documentManagement/types"/>
    <xsd:import namespace="http://schemas.microsoft.com/office/infopath/2007/PartnerControls"/>
    <xsd:element name="vdotDateOfIssue" ma:index="13" nillable="true" ma:displayName="Date of Issuance" ma:description="This field is OPTIONAL for non-governance documents." ma:format="DateOnly" ma:indexed="true" ma:internalName="vdotDateOfIssue">
      <xsd:simpleType>
        <xsd:restriction base="dms:DateTime"/>
      </xsd:simpleType>
    </xsd:element>
    <xsd:element name="vdotPublishingNotes" ma:index="19" nillable="true" ma:displayName="Notes" ma:description="This field is OPTIONAL. Use this field to communicate potential concerns or issues to the Metadata Manager." ma:hidden="true" ma:internalName="vdotPublishingNotes">
      <xsd:simpleType>
        <xsd:restriction base="dms:Note"/>
      </xsd:simpleType>
    </xsd:element>
    <xsd:element name="vdotSourceUrl" ma:index="22" nillable="true" ma:displayName="Source Item URL" ma:internalName="vdotSourceUrl">
      <xsd:complexType>
        <xsd:complexContent>
          <xsd:extension base="dms:URL">
            <xsd:sequence>
              <xsd:element name="Url" type="dms:ValidUrl" minOccurs="0" nillable="true"/>
              <xsd:element name="Description" type="xsd:string" nillable="true"/>
            </xsd:sequence>
          </xsd:extension>
        </xsd:complexContent>
      </xsd:complexType>
    </xsd:element>
    <xsd:element name="vdotDocumentStatus" ma:index="23" nillable="true" ma:displayName="Document Status" ma:internalName="vdotDocument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5251e2-4269-43f1-8801-163ca3fb319b" elementFormDefault="qualified">
    <xsd:import namespace="http://schemas.microsoft.com/office/2006/documentManagement/types"/>
    <xsd:import namespace="http://schemas.microsoft.com/office/infopath/2007/PartnerControls"/>
    <xsd:element name="TaxKeywordTaxHTField" ma:index="31" nillable="true" ma:taxonomy="true" ma:internalName="TaxKeywordTaxHTField" ma:taxonomyFieldName="TaxKeyword" ma:displayName="Enterprise Keywords" ma:fieldId="{23f27201-bee3-471e-b2e7-b64fd8b7ca38}" ma:taxonomyMulti="true" ma:sspId="1b9a7e8e-3e7c-4b4a-9f52-dabb3ff4687f" ma:termSetId="00000000-0000-0000-0000-000000000000" ma:anchorId="00000000-0000-0000-0000-000000000000" ma:open="true" ma:isKeyword="true">
      <xsd:complexType>
        <xsd:sequence>
          <xsd:element ref="pc:Terms" minOccurs="0" maxOccurs="1"/>
        </xsd:sequence>
      </xsd:complexType>
    </xsd:element>
    <xsd:element name="TaxCatchAll" ma:index="32" nillable="true" ma:displayName="Taxonomy Catch All Column" ma:hidden="true" ma:list="{ee917b2b-7ba2-4bde-a444-ffbf2a87827c}" ma:internalName="TaxCatchAll" ma:showField="CatchAllData" ma:web="beaa5902-61d5-4bef-b5f5-61a82483334a">
      <xsd:complexType>
        <xsd:complexContent>
          <xsd:extension base="dms:MultiChoiceLookup">
            <xsd:sequence>
              <xsd:element name="Value" type="dms:Lookup" maxOccurs="unbounded" minOccurs="0" nillable="true"/>
            </xsd:sequence>
          </xsd:extension>
        </xsd:complexContent>
      </xsd:complexType>
    </xsd:element>
    <xsd:element name="TaxCatchAllLabel" ma:index="33" nillable="true" ma:displayName="Taxonomy Catch All Column1" ma:hidden="true" ma:list="{ee917b2b-7ba2-4bde-a444-ffbf2a87827c}" ma:internalName="TaxCatchAllLabel" ma:readOnly="true" ma:showField="CatchAllDataLabel" ma:web="beaa5902-61d5-4bef-b5f5-61a8248333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vdotVDOTOfficeTaxHTField0" ma:index="24" nillable="true" ma:taxonomy="true" ma:internalName="vdotVDOTOffice0" ma:taxonomyFieldName="vdotVDOTOffice" ma:displayName="VDOT Office" ma:indexed="true" ma:fieldId="{30762c6b-7c68-46f0-88fa-296544e9a4fe}" ma:sspId="1b9a7e8e-3e7c-4b4a-9f52-dabb3ff4687f" ma:termSetId="ab580077-5090-467d-9506-c83fee14dacf" ma:anchorId="00000000-0000-0000-0000-000000000000" ma:open="false" ma:isKeyword="false">
      <xsd:complexType>
        <xsd:sequence>
          <xsd:element ref="pc:Terms" minOccurs="0" maxOccurs="1"/>
        </xsd:sequence>
      </xsd:complexType>
    </xsd:element>
    <xsd:element name="vdotDocumentOwnershipTaxHTField0" ma:index="25" ma:taxonomy="true" ma:internalName="vdotDocumentOwnership0" ma:taxonomyFieldName="vdotDocumentOwnership" ma:displayName="Document Ownership" ma:fieldId="{cf4dafe9-b1e7-4c7d-8ef0-e239586585dd}" ma:sspId="1b9a7e8e-3e7c-4b4a-9f52-dabb3ff4687f" ma:termSetId="a8560183-27f1-4fad-ac39-596c4976960c" ma:anchorId="00000000-0000-0000-0000-000000000000" ma:open="false" ma:isKeyword="false">
      <xsd:complexType>
        <xsd:sequence>
          <xsd:element ref="pc:Terms" minOccurs="0" maxOccurs="1"/>
        </xsd:sequence>
      </xsd:complexType>
    </xsd:element>
    <xsd:element name="vdotAudienceTaxHTField0" ma:index="26" ma:taxonomy="true" ma:internalName="vdotAudience0" ma:taxonomyFieldName="vdotAudience" ma:displayName="Audience" ma:indexed="true" ma:fieldId="{954fd02f-e124-43e3-acae-140045bf6ecd}" ma:sspId="1b9a7e8e-3e7c-4b4a-9f52-dabb3ff4687f" ma:termSetId="2e88f8e3-b309-4819-b5ef-8d3cd2826d5c" ma:anchorId="00000000-0000-0000-0000-000000000000" ma:open="false" ma:isKeyword="false">
      <xsd:complexType>
        <xsd:sequence>
          <xsd:element ref="pc:Terms" minOccurs="0" maxOccurs="1"/>
        </xsd:sequence>
      </xsd:complexType>
    </xsd:element>
    <xsd:element name="vdotDateOfReviewTaxHTField0" ma:index="27" ma:taxonomy="true" ma:internalName="vdotDateOfReview0" ma:taxonomyFieldName="vdotDateOfReview" ma:displayName="Date of Review" ma:fieldId="{8149b856-97fc-4518-91bc-490d3ac481b1}" ma:sspId="1b9a7e8e-3e7c-4b4a-9f52-dabb3ff4687f" ma:termSetId="315e48ef-c1bc-4cce-8f17-b5cbbe32f4eb" ma:anchorId="00000000-0000-0000-0000-000000000000" ma:open="false" ma:isKeyword="false">
      <xsd:complexType>
        <xsd:sequence>
          <xsd:element ref="pc:Terms" minOccurs="0" maxOccurs="1"/>
        </xsd:sequence>
      </xsd:complexType>
    </xsd:element>
    <xsd:element name="vdotNonGovernanceCategoryTaxHTField0" ma:index="28" ma:taxonomy="true" ma:internalName="vdotNonGovernanceCategory0" ma:taxonomyFieldName="vdotNonGovernanceCategory" ma:displayName="Primary Category" ma:fieldId="{7014b2b6-6106-46e0-be5d-01e838a2e769}" ma:sspId="1b9a7e8e-3e7c-4b4a-9f52-dabb3ff4687f" ma:termSetId="129b0cbb-896f-428f-a841-c51f55db56a9" ma:anchorId="00000000-0000-0000-0000-000000000000" ma:open="false" ma:isKeyword="false">
      <xsd:complexType>
        <xsd:sequence>
          <xsd:element ref="pc:Terms" minOccurs="0" maxOccurs="1"/>
        </xsd:sequence>
      </xsd:complexType>
    </xsd:element>
    <xsd:element name="vdotPrimaryCategoryTaxHTField0" ma:index="29" ma:taxonomy="true" ma:internalName="vdotPrimaryCategory0" ma:taxonomyFieldName="vdotPrimaryCategory" ma:displayName="Primary Category" ma:fieldId="{4ff97160-d996-457a-a68e-a0bdd5e65634}" ma:sspId="1b9a7e8e-3e7c-4b4a-9f52-dabb3ff4687f" ma:termSetId="82701a63-5f8c-4e98-b67d-320a69b9bbb1" ma:anchorId="00000000-0000-0000-0000-000000000000" ma:open="false" ma:isKeyword="false">
      <xsd:complexType>
        <xsd:sequence>
          <xsd:element ref="pc:Terms" minOccurs="0" maxOccurs="1"/>
        </xsd:sequence>
      </xsd:complexType>
    </xsd:element>
    <xsd:element name="vdotAddCategoriesTaxHTField0" ma:index="30" nillable="true" ma:taxonomy="true" ma:internalName="vdotAddCategories0" ma:taxonomyFieldName="vdotAddCategories" ma:displayName="Additional Categories" ma:fieldId="{e36ee1f0-18b6-46ec-8b22-cfe14228cb79}" ma:taxonomyMulti="true" ma:sspId="1b9a7e8e-3e7c-4b4a-9f52-dabb3ff4687f" ma:termSetId="129b0cbb-896f-428f-a841-c51f55db56a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axOccurs="1" ma:index="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A6F1BA-FBA8-4130-A768-A8542EE289CF}">
  <ds:schemaRefs>
    <ds:schemaRef ds:uri="http://schemas.microsoft.com/office/2006/metadata/properties"/>
    <ds:schemaRef ds:uri="http://schemas.openxmlformats.org/package/2006/metadata/core-properties"/>
    <ds:schemaRef ds:uri="627f1986-7bb5-487f-9d92-3550f27f3e8e"/>
    <ds:schemaRef ds:uri="http://purl.org/dc/elements/1.1/"/>
    <ds:schemaRef ds:uri="http://schemas.microsoft.com/sharepoint/v3/fields"/>
    <ds:schemaRef ds:uri="http://schemas.microsoft.com/office/infopath/2007/PartnerControls"/>
    <ds:schemaRef ds:uri="http://purl.org/dc/terms/"/>
    <ds:schemaRef ds:uri="http://schemas.microsoft.com/office/2006/documentManagement/types"/>
    <ds:schemaRef ds:uri="http://purl.org/dc/dcmitype/"/>
    <ds:schemaRef ds:uri="465251e2-4269-43f1-8801-163ca3fb319b"/>
    <ds:schemaRef ds:uri="http://schemas.microsoft.com/sharepoint/v3"/>
    <ds:schemaRef ds:uri="http://www.w3.org/XML/1998/namespace"/>
  </ds:schemaRefs>
</ds:datastoreItem>
</file>

<file path=customXml/itemProps2.xml><?xml version="1.0" encoding="utf-8"?>
<ds:datastoreItem xmlns:ds="http://schemas.openxmlformats.org/officeDocument/2006/customXml" ds:itemID="{80471F20-14DB-48FB-B7C1-0274A7EFC49F}">
  <ds:schemaRefs>
    <ds:schemaRef ds:uri="http://schemas.microsoft.com/sharepoint/v3/contenttype/forms"/>
  </ds:schemaRefs>
</ds:datastoreItem>
</file>

<file path=customXml/itemProps3.xml><?xml version="1.0" encoding="utf-8"?>
<ds:datastoreItem xmlns:ds="http://schemas.openxmlformats.org/officeDocument/2006/customXml" ds:itemID="{4992DBF2-8B14-474D-98EA-426DEEFEA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7f1986-7bb5-487f-9d92-3550f27f3e8e"/>
    <ds:schemaRef ds:uri="465251e2-4269-43f1-8801-163ca3fb319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VDOTPowerPointTemplate</Template>
  <TotalTime>4743</TotalTime>
  <Words>1628</Words>
  <Application>Microsoft Office PowerPoint</Application>
  <PresentationFormat>Widescreen</PresentationFormat>
  <Paragraphs>206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Aharoni</vt:lpstr>
      <vt:lpstr>Arial</vt:lpstr>
      <vt:lpstr>Arial Unicode MS</vt:lpstr>
      <vt:lpstr>Calibri</vt:lpstr>
      <vt:lpstr>Times New Roman</vt:lpstr>
      <vt:lpstr>VDOTPowerPointTemplate</vt:lpstr>
      <vt:lpstr>Transportation Technology</vt:lpstr>
      <vt:lpstr>PowerPoint Presentation</vt:lpstr>
      <vt:lpstr>PowerPoint Presentation</vt:lpstr>
      <vt:lpstr>PowerPoint Presentation</vt:lpstr>
      <vt:lpstr>Modern transportation systems “know things”.</vt:lpstr>
      <vt:lpstr>What do they know?</vt:lpstr>
      <vt:lpstr>Blind spot detection</vt:lpstr>
      <vt:lpstr>They are called Autonomous Vehicles</vt:lpstr>
      <vt:lpstr>The magic is</vt:lpstr>
      <vt:lpstr>PowerPoint Presentation</vt:lpstr>
      <vt:lpstr>Sensors on Vehicles</vt:lpstr>
      <vt:lpstr>Sensors on the Road</vt:lpstr>
      <vt:lpstr>PowerPoint Presentation</vt:lpstr>
      <vt:lpstr>Magnets</vt:lpstr>
      <vt:lpstr>Magnets</vt:lpstr>
      <vt:lpstr>PowerPoint Presentation</vt:lpstr>
      <vt:lpstr>Magnetic Field Sensor Demo</vt:lpstr>
      <vt:lpstr>Where do we use magnetic field sensors?</vt:lpstr>
      <vt:lpstr>Other Uses</vt:lpstr>
      <vt:lpstr>Integrating Sensors with Dynamic Message Signs</vt:lpstr>
      <vt:lpstr>PowerPoint Presentation</vt:lpstr>
      <vt:lpstr>Creating An Interactive Dynamic Message Sign Cont.</vt:lpstr>
      <vt:lpstr>Programming the Interactive Sensor</vt:lpstr>
      <vt:lpstr>future transportation workforce</vt:lpstr>
      <vt:lpstr>Resources</vt:lpstr>
    </vt:vector>
  </TitlesOfParts>
  <Company>Virginia IT Infrastructure Partnership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Parsley, Angela (VDOT)</dc:creator>
  <cp:keywords>VDOT template; PowerPoint template; VDOT PowerPoint</cp:keywords>
  <cp:lastModifiedBy>Parsley, Angela (VDOT)</cp:lastModifiedBy>
  <cp:revision>124</cp:revision>
  <cp:lastPrinted>2016-11-09T20:24:52Z</cp:lastPrinted>
  <dcterms:created xsi:type="dcterms:W3CDTF">2018-04-18T16:05:12Z</dcterms:created>
  <dcterms:modified xsi:type="dcterms:W3CDTF">2020-09-03T16:34:25Z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0x0101006B60110E8C6C405BB105122410B41DE102001E231B52A4FB7F44A88225A31797A445</vt:lpwstr>
  </property>
  <property fmtid="{D5CDD505-2E9C-101B-9397-08002B2CF9AE}" pid="3" name="TaxKeyword">
    <vt:lpwstr>7226;#VDOT PowerPoint|e419e7ed-8b7d-48ae-9eca-519777a20d1d;#1255;#PowerPoint template|cf4b8738-cccb-465e-ad88-d3daca1c2410;#7227;#VDOT template|37aaf80a-a557-47ad-b17b-163a03800fc0</vt:lpwstr>
  </property>
  <property fmtid="{D5CDD505-2E9C-101B-9397-08002B2CF9AE}" pid="4" name="vdotDocumentType">
    <vt:lpwstr>5;#Not Vital Record|093eb48e-9bd5-43e3-bb5e-eb2a8662516a</vt:lpwstr>
  </property>
  <property fmtid="{D5CDD505-2E9C-101B-9397-08002B2CF9AE}" pid="5" name="vdotDivision">
    <vt:lpwstr>95;#Public Affairs|ad754f04-afdb-498e-b856-7903481e82cd</vt:lpwstr>
  </property>
  <property fmtid="{D5CDD505-2E9C-101B-9397-08002B2CF9AE}" pid="6" name="_dlc_DocIdItemGuid">
    <vt:lpwstr>9f713551-eac9-4610-ab73-df9a30886e3b</vt:lpwstr>
  </property>
  <property fmtid="{D5CDD505-2E9C-101B-9397-08002B2CF9AE}" pid="7" name="vdotDocumentOwner">
    <vt:lpwstr>2;#Division Administrator|7f1069d7-14e6-4d28-bffd-f0829fa67576</vt:lpwstr>
  </property>
  <property fmtid="{D5CDD505-2E9C-101B-9397-08002B2CF9AE}" pid="8" name="vdotDocumentDescriptor">
    <vt:lpwstr>812;#Template|f983bc4d-9bd6-40f3-96b9-9a14a1cfd89d</vt:lpwstr>
  </property>
  <property fmtid="{D5CDD505-2E9C-101B-9397-08002B2CF9AE}" pid="9" name="Order">
    <vt:r8>6500</vt:r8>
  </property>
  <property fmtid="{D5CDD505-2E9C-101B-9397-08002B2CF9AE}" pid="10" name="vdotAuthority0">
    <vt:lpwstr/>
  </property>
  <property fmtid="{D5CDD505-2E9C-101B-9397-08002B2CF9AE}" pid="11" name="vdotAudience">
    <vt:lpwstr>4;#Internal and External|bd468127-f865-41ec-8cae-906ac913ec73</vt:lpwstr>
  </property>
  <property fmtid="{D5CDD505-2E9C-101B-9397-08002B2CF9AE}" pid="12" name="vdotPrimaryCategory">
    <vt:lpwstr>434;#Presentation|17ad0728-ca9f-42a6-a3de-52c6acd6059c</vt:lpwstr>
  </property>
  <property fmtid="{D5CDD505-2E9C-101B-9397-08002B2CF9AE}" pid="13" name="vdotNonGovernanceCategory">
    <vt:lpwstr>433;#Presentation|17ad0728-ca9f-42a6-a3de-52c6acd6059c</vt:lpwstr>
  </property>
  <property fmtid="{D5CDD505-2E9C-101B-9397-08002B2CF9AE}" pid="14" name="vdotVDOTOffice">
    <vt:lpwstr>1189;#Communications|ad754f04-afdb-498e-b856-7903481e82cd</vt:lpwstr>
  </property>
  <property fmtid="{D5CDD505-2E9C-101B-9397-08002B2CF9AE}" pid="15" name="vdotAddCategories">
    <vt:lpwstr/>
  </property>
  <property fmtid="{D5CDD505-2E9C-101B-9397-08002B2CF9AE}" pid="16" name="vdotDocumentOwnership">
    <vt:lpwstr>3;#Division Administrator|7f1069d7-14e6-4d28-bffd-f0829fa67576</vt:lpwstr>
  </property>
  <property fmtid="{D5CDD505-2E9C-101B-9397-08002B2CF9AE}" pid="17" name="vdotDateOfReview">
    <vt:lpwstr>5;#One Year|326c3b65-1246-458f-bba5-086cf61f7a39</vt:lpwstr>
  </property>
  <property fmtid="{D5CDD505-2E9C-101B-9397-08002B2CF9AE}" pid="18" name="vdotAuthority">
    <vt:lpwstr/>
  </property>
  <property fmtid="{D5CDD505-2E9C-101B-9397-08002B2CF9AE}" pid="19" name="_dlc_DocIdPersistId">
    <vt:bool>true</vt:bool>
  </property>
</Properties>
</file>